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B73"/>
    <a:srgbClr val="F4B3CF"/>
    <a:srgbClr val="EE8108"/>
    <a:srgbClr val="F9EE08"/>
    <a:srgbClr val="E9AFB2"/>
    <a:srgbClr val="FFEFD5"/>
    <a:srgbClr val="FFEEDC"/>
    <a:srgbClr val="4E4341"/>
    <a:srgbClr val="FFEFD8"/>
    <a:srgbClr val="FAF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EB8E7-7BBC-448C-BBD8-497E52FA9A32}" v="1504" dt="2021-07-07T04:44:44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05E9-EBCD-4519-8CF8-8C59BABE6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21390-6751-40FA-9497-D23504C0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361D3-BBBB-445A-9A34-C9CC4258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E61E3-568D-4254-82A6-59F60E1B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EA583-0730-4339-B1EF-554E1632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992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3FA1-FBD2-4271-8C84-231E66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CD570-4B3F-499B-A335-C2E7F2B48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E26BC-3F6D-4C63-8973-EFB04F452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F224-3EC3-471F-9208-48B6F058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51426-41CA-4F13-A8BA-D7CC21BC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875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E9A3E-0349-423B-BD11-7BE455FD5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6E0EB-2104-4992-A15A-B8AEAAF2F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1F29-1A9C-4389-873B-617842BD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78EA-DE4A-434A-90C2-14F7C01D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AFCF-C3F0-41D7-8067-CF7739C1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877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65D0-5BA2-4766-BF7E-A1C82E3D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E751-EDB4-4CA4-8420-CE11C4DAA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355B2-3A4F-4FB4-8F87-750C47A3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F578-8FD0-4E89-B9AB-09FF405D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65EA-40C3-49E9-8FB9-5D8C072D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438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574D-B331-4A11-BC0A-160C896A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BA5FC-5D5A-4549-8C60-E73F06FEC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78E8-4654-4CC3-A52B-55C4F3D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18FC-2C6A-419D-ACFB-F3FE4A89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0D95-12E2-424E-A5F1-FF52F583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136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3C1-B116-4B27-8BDF-82D662E7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CFB4-F6C3-4CAD-B5A2-6243F51E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7EA6-9C15-48EB-80CE-B8774DE0A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E518-9E4C-4572-8F33-1D86356C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1FD53-B4BE-470E-8A20-7EF70F4F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8A817-1950-4E36-8C20-CE036326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950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94C0-A576-4EC6-BDFC-21A93606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E0540-AB0D-44C8-9228-2D6D7EF13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B58E4-63B5-4597-8087-5E6BA963A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50BBA-C098-48A5-BDBF-725A27FF3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10A83-A997-441B-BAD6-F35B5246F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5B371-476B-42D2-A098-4F216074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398E2-820E-47F6-B416-5443CD8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A93ED-B4F6-4592-9F34-DE72E0A9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241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51FC-6685-454B-922B-55BC8D83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78417-140F-48D7-9067-F950CA00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173BC-9A1D-48C4-8E45-E04C0118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6274A-C82C-444E-A78A-F1AA2997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13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3B1F7-1655-41E7-97F8-82836F58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6552D-9B36-42D6-B4C4-8D4EE0C0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434BF-0A63-4034-8287-3848AD93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062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921E-AC03-4384-AFF7-0B5B814F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2DD57-9F5C-445C-ABDA-7805D87E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AA208-0CBC-417D-8E18-A313520FF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F5B9-9D56-4F2F-B58B-306BDD97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BB6D0-46BA-48BA-993E-7CF7E230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FC3CA-80EC-4F73-AEF9-61A2B354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190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500A-6F2D-43FD-B024-051BF30B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87FCB-7078-4B25-B18C-BC4306B03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AC86E-22B8-45A9-ADC8-8EFBDAFF3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152D9-375D-4DF7-A5D0-270EABB5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60E6D-B59C-42BE-A956-28D0CDC8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5F487-74D3-4CE0-82C5-A2C5E655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772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FB5A6-CFB1-4745-A77B-257DD2B1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91AD-DC1C-49E8-A138-5A1C9732B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DD2F-9C17-465F-B664-B56425D59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8E6CC-77B3-43DD-8D30-AA4EEFA634AA}" type="datetimeFigureOut">
              <a:rPr lang="vi-VN" smtClean="0"/>
              <a:t>07/07/2021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883B8-434C-4EC3-9D3F-88535E33E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260D-9F9C-4612-9B48-A7C2DE8CA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F8396-57E2-4917-A465-99F3CC6B5D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417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7.wdp"/><Relationship Id="rId7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10" Type="http://schemas.microsoft.com/office/2007/relationships/hdphoto" Target="../media/hdphoto19.wdp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7.wdp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2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jpg"/><Relationship Id="rId18" Type="http://schemas.microsoft.com/office/2007/relationships/hdphoto" Target="../media/hdphoto3.wdp"/><Relationship Id="rId3" Type="http://schemas.microsoft.com/office/2007/relationships/hdphoto" Target="../media/hdphoto5.wdp"/><Relationship Id="rId21" Type="http://schemas.openxmlformats.org/officeDocument/2006/relationships/image" Target="../media/image19.png"/><Relationship Id="rId7" Type="http://schemas.openxmlformats.org/officeDocument/2006/relationships/image" Target="../media/image12.jpg"/><Relationship Id="rId12" Type="http://schemas.microsoft.com/office/2007/relationships/hdphoto" Target="../media/hdphoto8.wdp"/><Relationship Id="rId17" Type="http://schemas.openxmlformats.org/officeDocument/2006/relationships/image" Target="../media/image4.png"/><Relationship Id="rId2" Type="http://schemas.openxmlformats.org/officeDocument/2006/relationships/image" Target="../media/image9.png"/><Relationship Id="rId16" Type="http://schemas.openxmlformats.org/officeDocument/2006/relationships/image" Target="../media/image18.jp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9.wdp"/><Relationship Id="rId10" Type="http://schemas.openxmlformats.org/officeDocument/2006/relationships/image" Target="../media/image14.jpg"/><Relationship Id="rId19" Type="http://schemas.openxmlformats.org/officeDocument/2006/relationships/image" Target="../media/image8.png"/><Relationship Id="rId4" Type="http://schemas.openxmlformats.org/officeDocument/2006/relationships/image" Target="../media/image10.jfif"/><Relationship Id="rId9" Type="http://schemas.microsoft.com/office/2007/relationships/hdphoto" Target="../media/hdphoto7.wdp"/><Relationship Id="rId14" Type="http://schemas.openxmlformats.org/officeDocument/2006/relationships/image" Target="../media/image17.png"/><Relationship Id="rId22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3.wdp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C69828-ECD5-4E1F-9584-2D699B8ED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C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98C9B925-4487-4898-A2D3-5CEF90FEB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50" b="97083" l="2250" r="98125">
                        <a14:foregroundMark x1="49438" y1="36750" x2="55500" y2="37250"/>
                        <a14:foregroundMark x1="66938" y1="91917" x2="66938" y2="91917"/>
                        <a14:foregroundMark x1="91000" y1="62083" x2="91250" y2="71917"/>
                        <a14:foregroundMark x1="94500" y1="56500" x2="94875" y2="63000"/>
                        <a14:foregroundMark x1="98063" y1="62333" x2="98125" y2="63917"/>
                        <a14:foregroundMark x1="8500" y1="61417" x2="8500" y2="68417"/>
                        <a14:foregroundMark x1="8500" y1="68417" x2="6500" y2="72167"/>
                        <a14:foregroundMark x1="2938" y1="66667" x2="2938" y2="66667"/>
                        <a14:foregroundMark x1="2250" y1="84333" x2="5313" y2="86000"/>
                        <a14:foregroundMark x1="55875" y1="97083" x2="55875" y2="97083"/>
                        <a14:backgroundMark x1="44313" y1="78833" x2="44313" y2="78833"/>
                        <a14:backgroundMark x1="34188" y1="49917" x2="34188" y2="49917"/>
                        <a14:backgroundMark x1="61938" y1="43250" x2="61938" y2="4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580"/>
          <a:stretch/>
        </p:blipFill>
        <p:spPr>
          <a:xfrm>
            <a:off x="1601712" y="2235401"/>
            <a:ext cx="8982635" cy="4567553"/>
          </a:xfrm>
          <a:prstGeom prst="rect">
            <a:avLst/>
          </a:prstGeom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E3AF34-709E-43B2-BE76-361DF29CE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98" b="31922" l="82453" r="90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438" t="9845" r="8408" b="65625"/>
          <a:stretch/>
        </p:blipFill>
        <p:spPr>
          <a:xfrm rot="277780">
            <a:off x="8170895" y="-108989"/>
            <a:ext cx="975866" cy="1178775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F572719-AA3F-4080-BC85-B6D5CB6DF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-11329"/>
            <a:ext cx="2307584" cy="8941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691C42-1F6B-4D31-88EF-8EA86FD4671F}"/>
              </a:ext>
            </a:extLst>
          </p:cNvPr>
          <p:cNvGrpSpPr/>
          <p:nvPr/>
        </p:nvGrpSpPr>
        <p:grpSpPr>
          <a:xfrm>
            <a:off x="3213659" y="390650"/>
            <a:ext cx="5804695" cy="1135806"/>
            <a:chOff x="3272117" y="844667"/>
            <a:chExt cx="5647765" cy="9615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32E15C-40B9-489E-9F94-FDB7D2301C4E}"/>
                </a:ext>
              </a:extLst>
            </p:cNvPr>
            <p:cNvSpPr txBox="1"/>
            <p:nvPr/>
          </p:nvSpPr>
          <p:spPr>
            <a:xfrm>
              <a:off x="3272117" y="882860"/>
              <a:ext cx="5647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DF31B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latin typeface="iCiel Cadena" panose="02000503000000020004" pitchFamily="50" charset="0"/>
                </a:rPr>
                <a:t> </a:t>
              </a:r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15080"/>
                  </a:solidFill>
                  <a:latin typeface="iCiel Cadena" panose="02000503000000020004" pitchFamily="50" charset="0"/>
                </a:rPr>
                <a:t>NAME</a:t>
              </a:r>
              <a:endParaRPr lang="vi-VN" sz="5400">
                <a:ln w="28575">
                  <a:solidFill>
                    <a:srgbClr val="AE373C"/>
                  </a:solidFill>
                  <a:round/>
                </a:ln>
                <a:solidFill>
                  <a:srgbClr val="E15080"/>
                </a:solidFill>
                <a:latin typeface="iCiel Cadena" panose="02000503000000020004" pitchFamily="50" charset="0"/>
              </a:endParaRPr>
            </a:p>
          </p:txBody>
        </p:sp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CA98173C-B81A-4477-8EF0-8E248759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58" b="53226" l="87625" r="96875">
                          <a14:foregroundMark x1="90625" y1="53226" x2="90625" y2="53226"/>
                          <a14:foregroundMark x1="93625" y1="43548" x2="94000" y2="46129"/>
                          <a14:foregroundMark x1="94875" y1="39355" x2="94875" y2="40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81" t="29845" r="1901" b="44496"/>
            <a:stretch/>
          </p:blipFill>
          <p:spPr>
            <a:xfrm>
              <a:off x="7755874" y="844667"/>
              <a:ext cx="422567" cy="361636"/>
            </a:xfrm>
            <a:prstGeom prst="rect">
              <a:avLst/>
            </a:prstGeom>
          </p:spPr>
        </p:pic>
      </p:grp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0B04FB-D702-4FED-9BD8-B56E78C149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0" t="12245" r="36911" b="65073"/>
          <a:stretch/>
        </p:blipFill>
        <p:spPr>
          <a:xfrm rot="1126289">
            <a:off x="10619418" y="2628608"/>
            <a:ext cx="1085887" cy="1098663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31250D-BFF2-46F7-ABF5-7AE30A3390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0" t="36363" r="38122" b="39402"/>
          <a:stretch/>
        </p:blipFill>
        <p:spPr>
          <a:xfrm rot="20667852">
            <a:off x="2599806" y="2070580"/>
            <a:ext cx="901003" cy="1111981"/>
          </a:xfrm>
          <a:prstGeom prst="rect">
            <a:avLst/>
          </a:prstGeom>
        </p:spPr>
      </p:pic>
      <p:pic>
        <p:nvPicPr>
          <p:cNvPr id="31" name="Picture 3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16AF70-532A-4EE6-8606-16DF503CAF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13334" r="21394" b="66155"/>
          <a:stretch/>
        </p:blipFill>
        <p:spPr>
          <a:xfrm rot="20857935">
            <a:off x="435108" y="5703508"/>
            <a:ext cx="905164" cy="781462"/>
          </a:xfrm>
          <a:prstGeom prst="rect">
            <a:avLst/>
          </a:prstGeom>
        </p:spPr>
      </p:pic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BBFB8F-87D3-4450-8FAE-B9996C066C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576" r="36424" b="14189"/>
          <a:stretch/>
        </p:blipFill>
        <p:spPr>
          <a:xfrm rot="1028992">
            <a:off x="10301317" y="5747631"/>
            <a:ext cx="1034473" cy="923331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C0917E-E198-4C69-90F2-0B65B67D37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52" b="58519" l="68068" r="766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89" t="37069" r="22223" b="39098"/>
          <a:stretch/>
        </p:blipFill>
        <p:spPr>
          <a:xfrm rot="905114">
            <a:off x="3373146" y="131054"/>
            <a:ext cx="822036" cy="908040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7AD49E-71C2-4674-AC1C-43FC5BA639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1" t="37462" r="8009" b="38161"/>
          <a:stretch/>
        </p:blipFill>
        <p:spPr>
          <a:xfrm rot="20565754">
            <a:off x="436960" y="3377388"/>
            <a:ext cx="858982" cy="923330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500611-ED74-4E4D-9775-AEF055B5782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1" t="67095" r="22161" b="8670"/>
          <a:stretch/>
        </p:blipFill>
        <p:spPr>
          <a:xfrm>
            <a:off x="5609652" y="1326063"/>
            <a:ext cx="966756" cy="923331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6C7C29-E13B-41B1-9FFE-A39FF1A623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9" t="65212" r="7575" b="12485"/>
          <a:stretch/>
        </p:blipFill>
        <p:spPr>
          <a:xfrm rot="347400">
            <a:off x="9114551" y="2392723"/>
            <a:ext cx="844725" cy="849745"/>
          </a:xfrm>
          <a:prstGeom prst="rect">
            <a:avLst/>
          </a:prstGeom>
        </p:spPr>
      </p:pic>
      <p:pic>
        <p:nvPicPr>
          <p:cNvPr id="37" name="Picture 36" descr="Shape, circle&#10;&#10;Description automatically generated">
            <a:extLst>
              <a:ext uri="{FF2B5EF4-FFF2-40B4-BE49-F238E27FC236}">
                <a16:creationId xmlns:a16="http://schemas.microsoft.com/office/drawing/2014/main" id="{18D1E7BE-CB88-475E-B4C3-D8B4D6BE41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996" y="28914"/>
            <a:ext cx="968561" cy="9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1E42ED-ACD4-4A48-90EF-0D40A49D87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44FA8D-A0DC-4AF9-807D-64B27144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92523" l="9850" r="89936">
                        <a14:foregroundMark x1="60385" y1="86760" x2="61242" y2="89408"/>
                        <a14:foregroundMark x1="59957" y1="92523" x2="59957" y2="92523"/>
                        <a14:foregroundMark x1="46467" y1="92212" x2="46467" y2="92212"/>
                        <a14:backgroundMark x1="84368" y1="31620" x2="87152" y2="4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58" y="3217333"/>
            <a:ext cx="2648273" cy="3640667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C8EE730-143D-4D2F-8809-BD4344653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2" b="98133" l="10417" r="36198">
                        <a14:foregroundMark x1="14258" y1="28121" x2="17383" y2="41774"/>
                        <a14:foregroundMark x1="13997" y1="34539" x2="15365" y2="43641"/>
                        <a14:foregroundMark x1="13216" y1="39907" x2="14323" y2="47375"/>
                        <a14:foregroundMark x1="11914" y1="40257" x2="14323" y2="46908"/>
                        <a14:foregroundMark x1="13542" y1="44224" x2="14453" y2="48425"/>
                        <a14:foregroundMark x1="12630" y1="45274" x2="15039" y2="51342"/>
                        <a14:foregroundMark x1="14909" y1="50875" x2="16797" y2="53559"/>
                        <a14:foregroundMark x1="23633" y1="57526" x2="25326" y2="77830"/>
                        <a14:foregroundMark x1="25000" y1="60210" x2="25000" y2="68728"/>
                        <a14:foregroundMark x1="26953" y1="62660" x2="27214" y2="66044"/>
                        <a14:foregroundMark x1="27344" y1="55893" x2="27344" y2="61844"/>
                        <a14:foregroundMark x1="22656" y1="55076" x2="22135" y2="66394"/>
                        <a14:foregroundMark x1="21549" y1="58576" x2="21745" y2="60210"/>
                        <a14:foregroundMark x1="20052" y1="18086" x2="23633" y2="25321"/>
                        <a14:foregroundMark x1="21159" y1="18903" x2="28581" y2="24971"/>
                        <a14:foregroundMark x1="27409" y1="20187" x2="32422" y2="28238"/>
                        <a14:foregroundMark x1="30469" y1="24971" x2="33464" y2="35589"/>
                        <a14:foregroundMark x1="33464" y1="35589" x2="33464" y2="35939"/>
                        <a14:foregroundMark x1="32031" y1="24971" x2="33789" y2="34422"/>
                        <a14:foregroundMark x1="33789" y1="34422" x2="33789" y2="34539"/>
                        <a14:foregroundMark x1="34701" y1="28121" x2="35417" y2="35706"/>
                        <a14:foregroundMark x1="35091" y1="31622" x2="35156" y2="43874"/>
                        <a14:foregroundMark x1="35156" y1="43874" x2="35156" y2="43874"/>
                        <a14:foregroundMark x1="36328" y1="37806" x2="35547" y2="45741"/>
                        <a14:foregroundMark x1="35286" y1="43991" x2="34961" y2="46908"/>
                        <a14:foregroundMark x1="31510" y1="40723" x2="30599" y2="50642"/>
                        <a14:foregroundMark x1="30599" y1="50642" x2="30534" y2="50642"/>
                        <a14:foregroundMark x1="30534" y1="40490" x2="30664" y2="48658"/>
                        <a14:foregroundMark x1="29427" y1="32439" x2="28451" y2="42124"/>
                        <a14:foregroundMark x1="28451" y1="42124" x2="27865" y2="43057"/>
                        <a14:foregroundMark x1="24219" y1="33256" x2="22591" y2="44224"/>
                        <a14:foregroundMark x1="21094" y1="41540" x2="21094" y2="46908"/>
                        <a14:foregroundMark x1="21094" y1="40140" x2="21549" y2="48658"/>
                        <a14:foregroundMark x1="21094" y1="39440" x2="21159" y2="44691"/>
                        <a14:foregroundMark x1="19792" y1="37806" x2="19661" y2="43407"/>
                        <a14:foregroundMark x1="10417" y1="35356" x2="11458" y2="40140"/>
                        <a14:foregroundMark x1="19336" y1="67328" x2="21094" y2="88798"/>
                        <a14:foregroundMark x1="17708" y1="72462" x2="18620" y2="79463"/>
                        <a14:foregroundMark x1="21875" y1="93466" x2="22917" y2="95683"/>
                        <a14:foregroundMark x1="23177" y1="91365" x2="23503" y2="95099"/>
                        <a14:foregroundMark x1="24284" y1="89848" x2="25260" y2="98133"/>
                        <a14:foregroundMark x1="26628" y1="87865" x2="27083" y2="95333"/>
                        <a14:foregroundMark x1="26953" y1="92182" x2="27083" y2="97200"/>
                        <a14:foregroundMark x1="27409" y1="92532" x2="27539" y2="97316"/>
                        <a14:foregroundMark x1="28255" y1="89265" x2="28385" y2="94632"/>
                        <a14:foregroundMark x1="28385" y1="95449" x2="27669" y2="96149"/>
                        <a14:foregroundMark x1="23177" y1="92532" x2="22461" y2="96266"/>
                        <a14:foregroundMark x1="20573" y1="92182" x2="20833" y2="97783"/>
                        <a14:foregroundMark x1="15951" y1="87981" x2="16992" y2="88798"/>
                        <a14:foregroundMark x1="14583" y1="90082" x2="14583" y2="90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0" r="61574"/>
          <a:stretch/>
        </p:blipFill>
        <p:spPr>
          <a:xfrm>
            <a:off x="553156" y="3429000"/>
            <a:ext cx="1877881" cy="34290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202EADF-A834-431E-9971-BEE08634F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3" y="107841"/>
            <a:ext cx="2307584" cy="894189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50F5695-0850-4840-B931-59185DC62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42" y="33469"/>
            <a:ext cx="968561" cy="968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184332-0AEA-4AFD-9327-29F1F9635856}"/>
              </a:ext>
            </a:extLst>
          </p:cNvPr>
          <p:cNvSpPr txBox="1"/>
          <p:nvPr/>
        </p:nvSpPr>
        <p:spPr>
          <a:xfrm>
            <a:off x="4131682" y="639407"/>
            <a:ext cx="3928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EFD5"/>
                </a:solidFill>
                <a:latin typeface="iCiel Cadena" panose="02000503000000020004" pitchFamily="50" charset="0"/>
              </a:rPr>
              <a:t>Nội dung 4</a:t>
            </a:r>
            <a:endParaRPr lang="vi-VN" sz="44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EFD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461878-EC2C-42E3-96B7-7BADAB381D83}"/>
              </a:ext>
            </a:extLst>
          </p:cNvPr>
          <p:cNvGrpSpPr/>
          <p:nvPr/>
        </p:nvGrpSpPr>
        <p:grpSpPr>
          <a:xfrm>
            <a:off x="197043" y="9284970"/>
            <a:ext cx="9945512" cy="5779911"/>
            <a:chOff x="259644" y="812800"/>
            <a:chExt cx="9945512" cy="5779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B66AD3-23B7-4443-BC4A-8DC474A8143F}"/>
                </a:ext>
              </a:extLst>
            </p:cNvPr>
            <p:cNvSpPr/>
            <p:nvPr/>
          </p:nvSpPr>
          <p:spPr>
            <a:xfrm>
              <a:off x="259644" y="812800"/>
              <a:ext cx="9945512" cy="57799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80BB3BD-A4DA-4906-895A-4A8EBF7B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34" b="98539" l="9903" r="97890">
                          <a14:foregroundMark x1="56981" y1="56169" x2="54870" y2="66883"/>
                          <a14:foregroundMark x1="57792" y1="65422" x2="57630" y2="68019"/>
                          <a14:foregroundMark x1="47078" y1="81494" x2="44643" y2="88312"/>
                          <a14:foregroundMark x1="44643" y1="88312" x2="44318" y2="88636"/>
                          <a14:foregroundMark x1="44318" y1="82468" x2="43019" y2="90422"/>
                          <a14:foregroundMark x1="43019" y1="90422" x2="42857" y2="90584"/>
                          <a14:foregroundMark x1="41396" y1="86364" x2="40422" y2="93344"/>
                          <a14:foregroundMark x1="40422" y1="93344" x2="40422" y2="93344"/>
                          <a14:foregroundMark x1="39448" y1="93669" x2="37987" y2="98377"/>
                          <a14:foregroundMark x1="37987" y1="98377" x2="37987" y2="98377"/>
                          <a14:foregroundMark x1="41883" y1="97240" x2="42370" y2="98701"/>
                          <a14:foregroundMark x1="29221" y1="31006" x2="31169" y2="53084"/>
                          <a14:foregroundMark x1="31169" y1="53084" x2="31331" y2="53734"/>
                          <a14:foregroundMark x1="31494" y1="31006" x2="27435" y2="54708"/>
                          <a14:foregroundMark x1="27435" y1="54708" x2="27110" y2="54545"/>
                          <a14:foregroundMark x1="23377" y1="36039" x2="21591" y2="49838"/>
                          <a14:foregroundMark x1="21591" y1="49838" x2="20942" y2="50974"/>
                          <a14:foregroundMark x1="20942" y1="34416" x2="20942" y2="48377"/>
                          <a14:foregroundMark x1="20292" y1="42695" x2="18994" y2="46916"/>
                          <a14:foregroundMark x1="18994" y1="43506" x2="18831" y2="55357"/>
                          <a14:foregroundMark x1="18831" y1="40097" x2="18831" y2="51623"/>
                          <a14:foregroundMark x1="18669" y1="34740" x2="18506" y2="48214"/>
                          <a14:foregroundMark x1="17045" y1="31169" x2="16883" y2="51461"/>
                          <a14:foregroundMark x1="16883" y1="51461" x2="16558" y2="52110"/>
                          <a14:foregroundMark x1="15097" y1="43506" x2="13961" y2="62013"/>
                          <a14:foregroundMark x1="15747" y1="48701" x2="15747" y2="55195"/>
                          <a14:foregroundMark x1="15584" y1="48701" x2="15260" y2="51623"/>
                          <a14:foregroundMark x1="15097" y1="42857" x2="14123" y2="48864"/>
                          <a14:foregroundMark x1="13312" y1="40097" x2="13312" y2="50487"/>
                          <a14:foregroundMark x1="13149" y1="45130" x2="31981" y2="69481"/>
                          <a14:foregroundMark x1="31981" y1="69481" x2="32630" y2="69805"/>
                          <a14:foregroundMark x1="25812" y1="61201" x2="33442" y2="66071"/>
                          <a14:foregroundMark x1="33442" y1="66071" x2="33604" y2="66071"/>
                          <a14:foregroundMark x1="25649" y1="60227" x2="32630" y2="55195"/>
                          <a14:foregroundMark x1="32630" y1="55195" x2="33442" y2="53896"/>
                          <a14:foregroundMark x1="32143" y1="48701" x2="26948" y2="45617"/>
                          <a14:foregroundMark x1="24351" y1="36364" x2="24351" y2="47240"/>
                          <a14:foregroundMark x1="24351" y1="47240" x2="27110" y2="49675"/>
                          <a14:foregroundMark x1="30519" y1="35714" x2="31981" y2="41558"/>
                          <a14:foregroundMark x1="33604" y1="31656" x2="35877" y2="33117"/>
                          <a14:foregroundMark x1="42045" y1="26136" x2="45779" y2="25649"/>
                          <a14:foregroundMark x1="40747" y1="22890" x2="50649" y2="17532"/>
                          <a14:foregroundMark x1="46104" y1="18019" x2="66883" y2="19643"/>
                          <a14:foregroundMark x1="63474" y1="19643" x2="55357" y2="23214"/>
                          <a14:foregroundMark x1="55357" y1="23214" x2="55032" y2="23214"/>
                          <a14:foregroundMark x1="55195" y1="18344" x2="50974" y2="24838"/>
                          <a14:foregroundMark x1="50974" y1="24838" x2="50974" y2="25325"/>
                          <a14:foregroundMark x1="56818" y1="12175" x2="56981" y2="25162"/>
                          <a14:foregroundMark x1="57143" y1="18506" x2="57143" y2="29545"/>
                          <a14:foregroundMark x1="57143" y1="29545" x2="57955" y2="29708"/>
                          <a14:foregroundMark x1="62662" y1="18506" x2="63474" y2="28084"/>
                          <a14:foregroundMark x1="63474" y1="28084" x2="63636" y2="28571"/>
                          <a14:foregroundMark x1="64935" y1="21591" x2="64935" y2="31169"/>
                          <a14:foregroundMark x1="64935" y1="26948" x2="64773" y2="33766"/>
                          <a14:foregroundMark x1="64286" y1="30682" x2="64286" y2="32305"/>
                          <a14:foregroundMark x1="66071" y1="28247" x2="70779" y2="30195"/>
                          <a14:foregroundMark x1="73864" y1="22890" x2="75325" y2="36201"/>
                          <a14:foregroundMark x1="77273" y1="29708" x2="79708" y2="39123"/>
                          <a14:foregroundMark x1="80519" y1="34416" x2="83279" y2="39773"/>
                          <a14:foregroundMark x1="85227" y1="37013" x2="86364" y2="42045"/>
                          <a14:foregroundMark x1="86688" y1="42370" x2="87013" y2="46916"/>
                          <a14:foregroundMark x1="87013" y1="48539" x2="84578" y2="53734"/>
                          <a14:foregroundMark x1="83929" y1="53896" x2="82468" y2="55682"/>
                          <a14:foregroundMark x1="82305" y1="55682" x2="82792" y2="54708"/>
                          <a14:foregroundMark x1="84091" y1="38636" x2="84253" y2="39123"/>
                          <a14:foregroundMark x1="83929" y1="33279" x2="83929" y2="34740"/>
                          <a14:foregroundMark x1="83929" y1="31169" x2="85065" y2="36201"/>
                          <a14:foregroundMark x1="93994" y1="48701" x2="94156" y2="50162"/>
                          <a14:foregroundMark x1="93994" y1="51461" x2="93994" y2="56331"/>
                          <a14:foregroundMark x1="97403" y1="47403" x2="97403" y2="47403"/>
                          <a14:foregroundMark x1="47890" y1="31169" x2="54221" y2="71429"/>
                          <a14:foregroundMark x1="56331" y1="54383" x2="59903" y2="69643"/>
                          <a14:foregroundMark x1="59903" y1="69643" x2="60227" y2="67857"/>
                          <a14:foregroundMark x1="61039" y1="62175" x2="61039" y2="68831"/>
                          <a14:foregroundMark x1="60714" y1="67695" x2="56818" y2="68506"/>
                          <a14:foregroundMark x1="50325" y1="64286" x2="46429" y2="70292"/>
                          <a14:foregroundMark x1="46429" y1="70292" x2="46429" y2="70292"/>
                          <a14:foregroundMark x1="35714" y1="58279" x2="29221" y2="63961"/>
                          <a14:foregroundMark x1="29221" y1="63961" x2="28409" y2="64123"/>
                          <a14:foregroundMark x1="25487" y1="62662" x2="25487" y2="65747"/>
                          <a14:foregroundMark x1="19481" y1="62013" x2="29708" y2="64286"/>
                          <a14:foregroundMark x1="12175" y1="51786" x2="14935" y2="49026"/>
                          <a14:foregroundMark x1="14935" y1="51948" x2="14448" y2="51461"/>
                          <a14:foregroundMark x1="12013" y1="45942" x2="12987" y2="44805"/>
                          <a14:foregroundMark x1="13312" y1="39123" x2="13636" y2="43344"/>
                          <a14:foregroundMark x1="15747" y1="37013" x2="16721" y2="39123"/>
                          <a14:foregroundMark x1="18182" y1="32468" x2="18831" y2="36688"/>
                          <a14:foregroundMark x1="28734" y1="23052" x2="29708" y2="25487"/>
                          <a14:foregroundMark x1="33279" y1="21753" x2="33929" y2="22727"/>
                          <a14:foregroundMark x1="23864" y1="22727" x2="50325" y2="17370"/>
                          <a14:foregroundMark x1="40747" y1="20617" x2="37338" y2="17370"/>
                          <a14:foregroundMark x1="45130" y1="11201" x2="45942" y2="19156"/>
                          <a14:foregroundMark x1="45942" y1="19156" x2="46591" y2="18994"/>
                          <a14:foregroundMark x1="48701" y1="12500" x2="48214" y2="18669"/>
                          <a14:foregroundMark x1="50000" y1="13149" x2="50649" y2="16234"/>
                          <a14:foregroundMark x1="52273" y1="11364" x2="52597" y2="12013"/>
                          <a14:foregroundMark x1="53896" y1="11201" x2="61201" y2="14448"/>
                          <a14:foregroundMark x1="61201" y1="14448" x2="62662" y2="14448"/>
                          <a14:foregroundMark x1="63312" y1="14448" x2="66721" y2="16558"/>
                          <a14:foregroundMark x1="66558" y1="13961" x2="69156" y2="21104"/>
                          <a14:foregroundMark x1="69156" y1="21104" x2="69968" y2="20130"/>
                          <a14:foregroundMark x1="69643" y1="16396" x2="70617" y2="19481"/>
                          <a14:foregroundMark x1="70617" y1="14286" x2="71591" y2="19968"/>
                          <a14:foregroundMark x1="71591" y1="16558" x2="75649" y2="26948"/>
                          <a14:foregroundMark x1="75649" y1="26948" x2="76136" y2="25974"/>
                          <a14:foregroundMark x1="76136" y1="18344" x2="77110" y2="27110"/>
                          <a14:foregroundMark x1="77110" y1="27110" x2="77110" y2="23052"/>
                          <a14:foregroundMark x1="77110" y1="19805" x2="78247" y2="27597"/>
                          <a14:foregroundMark x1="78409" y1="24026" x2="79221" y2="29221"/>
                          <a14:foregroundMark x1="79708" y1="27273" x2="80682" y2="30195"/>
                          <a14:foregroundMark x1="79708" y1="24513" x2="80682" y2="28896"/>
                          <a14:foregroundMark x1="80682" y1="24026" x2="82630" y2="27597"/>
                          <a14:foregroundMark x1="82955" y1="21916" x2="84740" y2="27110"/>
                          <a14:foregroundMark x1="85227" y1="26948" x2="85714" y2="27110"/>
                          <a14:foregroundMark x1="86201" y1="28571" x2="86688" y2="31006"/>
                          <a14:foregroundMark x1="68344" y1="14935" x2="51136" y2="14123"/>
                          <a14:foregroundMark x1="39123" y1="12175" x2="40909" y2="12175"/>
                          <a14:foregroundMark x1="37175" y1="15422" x2="35227" y2="18182"/>
                          <a14:foregroundMark x1="35065" y1="17045" x2="33117" y2="22240"/>
                          <a14:foregroundMark x1="32792" y1="18994" x2="31981" y2="18669"/>
                          <a14:foregroundMark x1="31656" y1="17208" x2="27597" y2="20942"/>
                          <a14:foregroundMark x1="27110" y1="21916" x2="26461" y2="33929"/>
                          <a14:foregroundMark x1="26299" y1="26461" x2="26136" y2="28734"/>
                          <a14:foregroundMark x1="25487" y1="25487" x2="21266" y2="30195"/>
                          <a14:foregroundMark x1="21104" y1="26299" x2="19968" y2="28896"/>
                          <a14:foregroundMark x1="19968" y1="25649" x2="19481" y2="30195"/>
                          <a14:foregroundMark x1="18669" y1="29058" x2="17045" y2="29870"/>
                          <a14:foregroundMark x1="14123" y1="31656" x2="12987" y2="34416"/>
                          <a14:foregroundMark x1="12987" y1="34416" x2="12987" y2="37013"/>
                          <a14:foregroundMark x1="12987" y1="40097" x2="12987" y2="44156"/>
                          <a14:foregroundMark x1="17045" y1="25812" x2="17695" y2="24351"/>
                          <a14:foregroundMark x1="18344" y1="21429" x2="19481" y2="19805"/>
                          <a14:foregroundMark x1="21429" y1="18182" x2="22890" y2="16396"/>
                          <a14:foregroundMark x1="24351" y1="14935" x2="29221" y2="11688"/>
                          <a14:foregroundMark x1="30682" y1="11201" x2="33117" y2="9740"/>
                          <a14:foregroundMark x1="34578" y1="8442" x2="39286" y2="8279"/>
                          <a14:foregroundMark x1="40260" y1="7955" x2="41558" y2="7955"/>
                          <a14:foregroundMark x1="45292" y1="6818" x2="47403" y2="6818"/>
                          <a14:foregroundMark x1="50812" y1="7468" x2="51948" y2="7792"/>
                          <a14:foregroundMark x1="54221" y1="8279" x2="56169" y2="8929"/>
                          <a14:foregroundMark x1="59091" y1="9091" x2="59578" y2="9253"/>
                          <a14:foregroundMark x1="62825" y1="9740" x2="66396" y2="10714"/>
                          <a14:foregroundMark x1="67370" y1="11039" x2="67370" y2="11039"/>
                          <a14:foregroundMark x1="74026" y1="15260" x2="75649" y2="16234"/>
                          <a14:foregroundMark x1="76136" y1="16234" x2="76136" y2="16234"/>
                          <a14:foregroundMark x1="77922" y1="17857" x2="78571" y2="18669"/>
                          <a14:foregroundMark x1="79221" y1="18994" x2="76136" y2="12338"/>
                          <a14:foregroundMark x1="76136" y1="12338" x2="74675" y2="11526"/>
                          <a14:foregroundMark x1="74188" y1="11526" x2="71916" y2="11526"/>
                          <a14:foregroundMark x1="64610" y1="8929" x2="52435" y2="8117"/>
                          <a14:foregroundMark x1="51461" y1="7955" x2="41721" y2="8442"/>
                          <a14:foregroundMark x1="37013" y1="9253" x2="35065" y2="9903"/>
                          <a14:foregroundMark x1="37987" y1="5032" x2="44643" y2="4545"/>
                          <a14:foregroundMark x1="49513" y1="3896" x2="53896" y2="5032"/>
                          <a14:foregroundMark x1="56169" y1="5032" x2="57468" y2="5682"/>
                          <a14:foregroundMark x1="97890" y1="53084" x2="97890" y2="53084"/>
                          <a14:backgroundMark x1="97727" y1="61688" x2="93182" y2="67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44" y="5034843"/>
              <a:ext cx="1557867" cy="155786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DFAF5-5124-4BC6-8968-6A2A0A437D76}"/>
              </a:ext>
            </a:extLst>
          </p:cNvPr>
          <p:cNvSpPr/>
          <p:nvPr/>
        </p:nvSpPr>
        <p:spPr>
          <a:xfrm>
            <a:off x="-5029431" y="596900"/>
            <a:ext cx="4078608" cy="1411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A68E8A-746F-4D5C-8592-3D82EF0BAD4B}"/>
              </a:ext>
            </a:extLst>
          </p:cNvPr>
          <p:cNvSpPr/>
          <p:nvPr/>
        </p:nvSpPr>
        <p:spPr>
          <a:xfrm>
            <a:off x="15182127" y="485422"/>
            <a:ext cx="5805808" cy="1241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5EEEFC-ACB5-40A5-9708-A330FA824757}"/>
              </a:ext>
            </a:extLst>
          </p:cNvPr>
          <p:cNvGrpSpPr/>
          <p:nvPr/>
        </p:nvGrpSpPr>
        <p:grpSpPr>
          <a:xfrm>
            <a:off x="662882" y="6965841"/>
            <a:ext cx="9945512" cy="5779911"/>
            <a:chOff x="259644" y="812800"/>
            <a:chExt cx="9945512" cy="577991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D0693A-3D9D-458B-A20E-DA084D5CBFB8}"/>
                </a:ext>
              </a:extLst>
            </p:cNvPr>
            <p:cNvSpPr/>
            <p:nvPr/>
          </p:nvSpPr>
          <p:spPr>
            <a:xfrm>
              <a:off x="259644" y="812800"/>
              <a:ext cx="9945512" cy="57799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486CA-1C9A-4F49-9543-5F00DAB4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34" b="98539" l="9903" r="97890">
                          <a14:foregroundMark x1="56981" y1="56169" x2="54870" y2="66883"/>
                          <a14:foregroundMark x1="57792" y1="65422" x2="57630" y2="68019"/>
                          <a14:foregroundMark x1="47078" y1="81494" x2="44643" y2="88312"/>
                          <a14:foregroundMark x1="44643" y1="88312" x2="44318" y2="88636"/>
                          <a14:foregroundMark x1="44318" y1="82468" x2="43019" y2="90422"/>
                          <a14:foregroundMark x1="43019" y1="90422" x2="42857" y2="90584"/>
                          <a14:foregroundMark x1="41396" y1="86364" x2="40422" y2="93344"/>
                          <a14:foregroundMark x1="40422" y1="93344" x2="40422" y2="93344"/>
                          <a14:foregroundMark x1="39448" y1="93669" x2="37987" y2="98377"/>
                          <a14:foregroundMark x1="37987" y1="98377" x2="37987" y2="98377"/>
                          <a14:foregroundMark x1="41883" y1="97240" x2="42370" y2="98701"/>
                          <a14:foregroundMark x1="29221" y1="31006" x2="31169" y2="53084"/>
                          <a14:foregroundMark x1="31169" y1="53084" x2="31331" y2="53734"/>
                          <a14:foregroundMark x1="31494" y1="31006" x2="27435" y2="54708"/>
                          <a14:foregroundMark x1="27435" y1="54708" x2="27110" y2="54545"/>
                          <a14:foregroundMark x1="23377" y1="36039" x2="21591" y2="49838"/>
                          <a14:foregroundMark x1="21591" y1="49838" x2="20942" y2="50974"/>
                          <a14:foregroundMark x1="20942" y1="34416" x2="20942" y2="48377"/>
                          <a14:foregroundMark x1="20292" y1="42695" x2="18994" y2="46916"/>
                          <a14:foregroundMark x1="18994" y1="43506" x2="18831" y2="55357"/>
                          <a14:foregroundMark x1="18831" y1="40097" x2="18831" y2="51623"/>
                          <a14:foregroundMark x1="18669" y1="34740" x2="18506" y2="48214"/>
                          <a14:foregroundMark x1="17045" y1="31169" x2="16883" y2="51461"/>
                          <a14:foregroundMark x1="16883" y1="51461" x2="16558" y2="52110"/>
                          <a14:foregroundMark x1="15097" y1="43506" x2="13961" y2="62013"/>
                          <a14:foregroundMark x1="15747" y1="48701" x2="15747" y2="55195"/>
                          <a14:foregroundMark x1="15584" y1="48701" x2="15260" y2="51623"/>
                          <a14:foregroundMark x1="15097" y1="42857" x2="14123" y2="48864"/>
                          <a14:foregroundMark x1="13312" y1="40097" x2="13312" y2="50487"/>
                          <a14:foregroundMark x1="13149" y1="45130" x2="31981" y2="69481"/>
                          <a14:foregroundMark x1="31981" y1="69481" x2="32630" y2="69805"/>
                          <a14:foregroundMark x1="25812" y1="61201" x2="33442" y2="66071"/>
                          <a14:foregroundMark x1="33442" y1="66071" x2="33604" y2="66071"/>
                          <a14:foregroundMark x1="25649" y1="60227" x2="32630" y2="55195"/>
                          <a14:foregroundMark x1="32630" y1="55195" x2="33442" y2="53896"/>
                          <a14:foregroundMark x1="32143" y1="48701" x2="26948" y2="45617"/>
                          <a14:foregroundMark x1="24351" y1="36364" x2="24351" y2="47240"/>
                          <a14:foregroundMark x1="24351" y1="47240" x2="27110" y2="49675"/>
                          <a14:foregroundMark x1="30519" y1="35714" x2="31981" y2="41558"/>
                          <a14:foregroundMark x1="33604" y1="31656" x2="35877" y2="33117"/>
                          <a14:foregroundMark x1="42045" y1="26136" x2="45779" y2="25649"/>
                          <a14:foregroundMark x1="40747" y1="22890" x2="50649" y2="17532"/>
                          <a14:foregroundMark x1="46104" y1="18019" x2="66883" y2="19643"/>
                          <a14:foregroundMark x1="63474" y1="19643" x2="55357" y2="23214"/>
                          <a14:foregroundMark x1="55357" y1="23214" x2="55032" y2="23214"/>
                          <a14:foregroundMark x1="55195" y1="18344" x2="50974" y2="24838"/>
                          <a14:foregroundMark x1="50974" y1="24838" x2="50974" y2="25325"/>
                          <a14:foregroundMark x1="56818" y1="12175" x2="56981" y2="25162"/>
                          <a14:foregroundMark x1="57143" y1="18506" x2="57143" y2="29545"/>
                          <a14:foregroundMark x1="57143" y1="29545" x2="57955" y2="29708"/>
                          <a14:foregroundMark x1="62662" y1="18506" x2="63474" y2="28084"/>
                          <a14:foregroundMark x1="63474" y1="28084" x2="63636" y2="28571"/>
                          <a14:foregroundMark x1="64935" y1="21591" x2="64935" y2="31169"/>
                          <a14:foregroundMark x1="64935" y1="26948" x2="64773" y2="33766"/>
                          <a14:foregroundMark x1="64286" y1="30682" x2="64286" y2="32305"/>
                          <a14:foregroundMark x1="66071" y1="28247" x2="70779" y2="30195"/>
                          <a14:foregroundMark x1="73864" y1="22890" x2="75325" y2="36201"/>
                          <a14:foregroundMark x1="77273" y1="29708" x2="79708" y2="39123"/>
                          <a14:foregroundMark x1="80519" y1="34416" x2="83279" y2="39773"/>
                          <a14:foregroundMark x1="85227" y1="37013" x2="86364" y2="42045"/>
                          <a14:foregroundMark x1="86688" y1="42370" x2="87013" y2="46916"/>
                          <a14:foregroundMark x1="87013" y1="48539" x2="84578" y2="53734"/>
                          <a14:foregroundMark x1="83929" y1="53896" x2="82468" y2="55682"/>
                          <a14:foregroundMark x1="82305" y1="55682" x2="82792" y2="54708"/>
                          <a14:foregroundMark x1="84091" y1="38636" x2="84253" y2="39123"/>
                          <a14:foregroundMark x1="83929" y1="33279" x2="83929" y2="34740"/>
                          <a14:foregroundMark x1="83929" y1="31169" x2="85065" y2="36201"/>
                          <a14:foregroundMark x1="93994" y1="48701" x2="94156" y2="50162"/>
                          <a14:foregroundMark x1="93994" y1="51461" x2="93994" y2="56331"/>
                          <a14:foregroundMark x1="97403" y1="47403" x2="97403" y2="47403"/>
                          <a14:foregroundMark x1="47890" y1="31169" x2="54221" y2="71429"/>
                          <a14:foregroundMark x1="56331" y1="54383" x2="59903" y2="69643"/>
                          <a14:foregroundMark x1="59903" y1="69643" x2="60227" y2="67857"/>
                          <a14:foregroundMark x1="61039" y1="62175" x2="61039" y2="68831"/>
                          <a14:foregroundMark x1="60714" y1="67695" x2="56818" y2="68506"/>
                          <a14:foregroundMark x1="50325" y1="64286" x2="46429" y2="70292"/>
                          <a14:foregroundMark x1="46429" y1="70292" x2="46429" y2="70292"/>
                          <a14:foregroundMark x1="35714" y1="58279" x2="29221" y2="63961"/>
                          <a14:foregroundMark x1="29221" y1="63961" x2="28409" y2="64123"/>
                          <a14:foregroundMark x1="25487" y1="62662" x2="25487" y2="65747"/>
                          <a14:foregroundMark x1="19481" y1="62013" x2="29708" y2="64286"/>
                          <a14:foregroundMark x1="12175" y1="51786" x2="14935" y2="49026"/>
                          <a14:foregroundMark x1="14935" y1="51948" x2="14448" y2="51461"/>
                          <a14:foregroundMark x1="12013" y1="45942" x2="12987" y2="44805"/>
                          <a14:foregroundMark x1="13312" y1="39123" x2="13636" y2="43344"/>
                          <a14:foregroundMark x1="15747" y1="37013" x2="16721" y2="39123"/>
                          <a14:foregroundMark x1="18182" y1="32468" x2="18831" y2="36688"/>
                          <a14:foregroundMark x1="28734" y1="23052" x2="29708" y2="25487"/>
                          <a14:foregroundMark x1="33279" y1="21753" x2="33929" y2="22727"/>
                          <a14:foregroundMark x1="23864" y1="22727" x2="50325" y2="17370"/>
                          <a14:foregroundMark x1="40747" y1="20617" x2="37338" y2="17370"/>
                          <a14:foregroundMark x1="45130" y1="11201" x2="45942" y2="19156"/>
                          <a14:foregroundMark x1="45942" y1="19156" x2="46591" y2="18994"/>
                          <a14:foregroundMark x1="48701" y1="12500" x2="48214" y2="18669"/>
                          <a14:foregroundMark x1="50000" y1="13149" x2="50649" y2="16234"/>
                          <a14:foregroundMark x1="52273" y1="11364" x2="52597" y2="12013"/>
                          <a14:foregroundMark x1="53896" y1="11201" x2="61201" y2="14448"/>
                          <a14:foregroundMark x1="61201" y1="14448" x2="62662" y2="14448"/>
                          <a14:foregroundMark x1="63312" y1="14448" x2="66721" y2="16558"/>
                          <a14:foregroundMark x1="66558" y1="13961" x2="69156" y2="21104"/>
                          <a14:foregroundMark x1="69156" y1="21104" x2="69968" y2="20130"/>
                          <a14:foregroundMark x1="69643" y1="16396" x2="70617" y2="19481"/>
                          <a14:foregroundMark x1="70617" y1="14286" x2="71591" y2="19968"/>
                          <a14:foregroundMark x1="71591" y1="16558" x2="75649" y2="26948"/>
                          <a14:foregroundMark x1="75649" y1="26948" x2="76136" y2="25974"/>
                          <a14:foregroundMark x1="76136" y1="18344" x2="77110" y2="27110"/>
                          <a14:foregroundMark x1="77110" y1="27110" x2="77110" y2="23052"/>
                          <a14:foregroundMark x1="77110" y1="19805" x2="78247" y2="27597"/>
                          <a14:foregroundMark x1="78409" y1="24026" x2="79221" y2="29221"/>
                          <a14:foregroundMark x1="79708" y1="27273" x2="80682" y2="30195"/>
                          <a14:foregroundMark x1="79708" y1="24513" x2="80682" y2="28896"/>
                          <a14:foregroundMark x1="80682" y1="24026" x2="82630" y2="27597"/>
                          <a14:foregroundMark x1="82955" y1="21916" x2="84740" y2="27110"/>
                          <a14:foregroundMark x1="85227" y1="26948" x2="85714" y2="27110"/>
                          <a14:foregroundMark x1="86201" y1="28571" x2="86688" y2="31006"/>
                          <a14:foregroundMark x1="68344" y1="14935" x2="51136" y2="14123"/>
                          <a14:foregroundMark x1="39123" y1="12175" x2="40909" y2="12175"/>
                          <a14:foregroundMark x1="37175" y1="15422" x2="35227" y2="18182"/>
                          <a14:foregroundMark x1="35065" y1="17045" x2="33117" y2="22240"/>
                          <a14:foregroundMark x1="32792" y1="18994" x2="31981" y2="18669"/>
                          <a14:foregroundMark x1="31656" y1="17208" x2="27597" y2="20942"/>
                          <a14:foregroundMark x1="27110" y1="21916" x2="26461" y2="33929"/>
                          <a14:foregroundMark x1="26299" y1="26461" x2="26136" y2="28734"/>
                          <a14:foregroundMark x1="25487" y1="25487" x2="21266" y2="30195"/>
                          <a14:foregroundMark x1="21104" y1="26299" x2="19968" y2="28896"/>
                          <a14:foregroundMark x1="19968" y1="25649" x2="19481" y2="30195"/>
                          <a14:foregroundMark x1="18669" y1="29058" x2="17045" y2="29870"/>
                          <a14:foregroundMark x1="14123" y1="31656" x2="12987" y2="34416"/>
                          <a14:foregroundMark x1="12987" y1="34416" x2="12987" y2="37013"/>
                          <a14:foregroundMark x1="12987" y1="40097" x2="12987" y2="44156"/>
                          <a14:foregroundMark x1="17045" y1="25812" x2="17695" y2="24351"/>
                          <a14:foregroundMark x1="18344" y1="21429" x2="19481" y2="19805"/>
                          <a14:foregroundMark x1="21429" y1="18182" x2="22890" y2="16396"/>
                          <a14:foregroundMark x1="24351" y1="14935" x2="29221" y2="11688"/>
                          <a14:foregroundMark x1="30682" y1="11201" x2="33117" y2="9740"/>
                          <a14:foregroundMark x1="34578" y1="8442" x2="39286" y2="8279"/>
                          <a14:foregroundMark x1="40260" y1="7955" x2="41558" y2="7955"/>
                          <a14:foregroundMark x1="45292" y1="6818" x2="47403" y2="6818"/>
                          <a14:foregroundMark x1="50812" y1="7468" x2="51948" y2="7792"/>
                          <a14:foregroundMark x1="54221" y1="8279" x2="56169" y2="8929"/>
                          <a14:foregroundMark x1="59091" y1="9091" x2="59578" y2="9253"/>
                          <a14:foregroundMark x1="62825" y1="9740" x2="66396" y2="10714"/>
                          <a14:foregroundMark x1="67370" y1="11039" x2="67370" y2="11039"/>
                          <a14:foregroundMark x1="74026" y1="15260" x2="75649" y2="16234"/>
                          <a14:foregroundMark x1="76136" y1="16234" x2="76136" y2="16234"/>
                          <a14:foregroundMark x1="77922" y1="17857" x2="78571" y2="18669"/>
                          <a14:foregroundMark x1="79221" y1="18994" x2="76136" y2="12338"/>
                          <a14:foregroundMark x1="76136" y1="12338" x2="74675" y2="11526"/>
                          <a14:foregroundMark x1="74188" y1="11526" x2="71916" y2="11526"/>
                          <a14:foregroundMark x1="64610" y1="8929" x2="52435" y2="8117"/>
                          <a14:foregroundMark x1="51461" y1="7955" x2="41721" y2="8442"/>
                          <a14:foregroundMark x1="37013" y1="9253" x2="35065" y2="9903"/>
                          <a14:foregroundMark x1="37987" y1="5032" x2="44643" y2="4545"/>
                          <a14:foregroundMark x1="49513" y1="3896" x2="53896" y2="5032"/>
                          <a14:foregroundMark x1="56169" y1="5032" x2="57468" y2="5682"/>
                          <a14:foregroundMark x1="97890" y1="53084" x2="97890" y2="53084"/>
                          <a14:backgroundMark x1="97727" y1="61688" x2="93182" y2="67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44" y="5034843"/>
              <a:ext cx="1557867" cy="155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5188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26BB5-CA66-4E0A-8936-4FD6553893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15B7DC-8CA1-4977-B321-C79469BFB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92523" l="9850" r="89936">
                        <a14:foregroundMark x1="60385" y1="86760" x2="61242" y2="89408"/>
                        <a14:foregroundMark x1="59957" y1="92523" x2="59957" y2="92523"/>
                        <a14:foregroundMark x1="46467" y1="92212" x2="46467" y2="92212"/>
                        <a14:backgroundMark x1="84368" y1="31620" x2="87152" y2="4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91" y="3552168"/>
            <a:ext cx="2404709" cy="33058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C7AE58-79E9-42BD-AFB7-C4AF59CEFB0A}"/>
              </a:ext>
            </a:extLst>
          </p:cNvPr>
          <p:cNvGrpSpPr/>
          <p:nvPr/>
        </p:nvGrpSpPr>
        <p:grpSpPr>
          <a:xfrm>
            <a:off x="259644" y="812800"/>
            <a:ext cx="9945512" cy="5779911"/>
            <a:chOff x="259644" y="812800"/>
            <a:chExt cx="9945512" cy="5779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11CDE5-1321-43E4-986E-CE99413ED25B}"/>
                </a:ext>
              </a:extLst>
            </p:cNvPr>
            <p:cNvSpPr/>
            <p:nvPr/>
          </p:nvSpPr>
          <p:spPr>
            <a:xfrm>
              <a:off x="259644" y="812800"/>
              <a:ext cx="9945512" cy="57799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BB0C08-39D6-4E47-9639-12DD32C9A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34" b="98539" l="9903" r="97890">
                          <a14:foregroundMark x1="56981" y1="56169" x2="54870" y2="66883"/>
                          <a14:foregroundMark x1="57792" y1="65422" x2="57630" y2="68019"/>
                          <a14:foregroundMark x1="47078" y1="81494" x2="44643" y2="88312"/>
                          <a14:foregroundMark x1="44643" y1="88312" x2="44318" y2="88636"/>
                          <a14:foregroundMark x1="44318" y1="82468" x2="43019" y2="90422"/>
                          <a14:foregroundMark x1="43019" y1="90422" x2="42857" y2="90584"/>
                          <a14:foregroundMark x1="41396" y1="86364" x2="40422" y2="93344"/>
                          <a14:foregroundMark x1="40422" y1="93344" x2="40422" y2="93344"/>
                          <a14:foregroundMark x1="39448" y1="93669" x2="37987" y2="98377"/>
                          <a14:foregroundMark x1="37987" y1="98377" x2="37987" y2="98377"/>
                          <a14:foregroundMark x1="41883" y1="97240" x2="42370" y2="98701"/>
                          <a14:foregroundMark x1="29221" y1="31006" x2="31169" y2="53084"/>
                          <a14:foregroundMark x1="31169" y1="53084" x2="31331" y2="53734"/>
                          <a14:foregroundMark x1="31494" y1="31006" x2="27435" y2="54708"/>
                          <a14:foregroundMark x1="27435" y1="54708" x2="27110" y2="54545"/>
                          <a14:foregroundMark x1="23377" y1="36039" x2="21591" y2="49838"/>
                          <a14:foregroundMark x1="21591" y1="49838" x2="20942" y2="50974"/>
                          <a14:foregroundMark x1="20942" y1="34416" x2="20942" y2="48377"/>
                          <a14:foregroundMark x1="20292" y1="42695" x2="18994" y2="46916"/>
                          <a14:foregroundMark x1="18994" y1="43506" x2="18831" y2="55357"/>
                          <a14:foregroundMark x1="18831" y1="40097" x2="18831" y2="51623"/>
                          <a14:foregroundMark x1="18669" y1="34740" x2="18506" y2="48214"/>
                          <a14:foregroundMark x1="17045" y1="31169" x2="16883" y2="51461"/>
                          <a14:foregroundMark x1="16883" y1="51461" x2="16558" y2="52110"/>
                          <a14:foregroundMark x1="15097" y1="43506" x2="13961" y2="62013"/>
                          <a14:foregroundMark x1="15747" y1="48701" x2="15747" y2="55195"/>
                          <a14:foregroundMark x1="15584" y1="48701" x2="15260" y2="51623"/>
                          <a14:foregroundMark x1="15097" y1="42857" x2="14123" y2="48864"/>
                          <a14:foregroundMark x1="13312" y1="40097" x2="13312" y2="50487"/>
                          <a14:foregroundMark x1="13149" y1="45130" x2="31981" y2="69481"/>
                          <a14:foregroundMark x1="31981" y1="69481" x2="32630" y2="69805"/>
                          <a14:foregroundMark x1="25812" y1="61201" x2="33442" y2="66071"/>
                          <a14:foregroundMark x1="33442" y1="66071" x2="33604" y2="66071"/>
                          <a14:foregroundMark x1="25649" y1="60227" x2="32630" y2="55195"/>
                          <a14:foregroundMark x1="32630" y1="55195" x2="33442" y2="53896"/>
                          <a14:foregroundMark x1="32143" y1="48701" x2="26948" y2="45617"/>
                          <a14:foregroundMark x1="24351" y1="36364" x2="24351" y2="47240"/>
                          <a14:foregroundMark x1="24351" y1="47240" x2="27110" y2="49675"/>
                          <a14:foregroundMark x1="30519" y1="35714" x2="31981" y2="41558"/>
                          <a14:foregroundMark x1="33604" y1="31656" x2="35877" y2="33117"/>
                          <a14:foregroundMark x1="42045" y1="26136" x2="45779" y2="25649"/>
                          <a14:foregroundMark x1="40747" y1="22890" x2="50649" y2="17532"/>
                          <a14:foregroundMark x1="46104" y1="18019" x2="66883" y2="19643"/>
                          <a14:foregroundMark x1="63474" y1="19643" x2="55357" y2="23214"/>
                          <a14:foregroundMark x1="55357" y1="23214" x2="55032" y2="23214"/>
                          <a14:foregroundMark x1="55195" y1="18344" x2="50974" y2="24838"/>
                          <a14:foregroundMark x1="50974" y1="24838" x2="50974" y2="25325"/>
                          <a14:foregroundMark x1="56818" y1="12175" x2="56981" y2="25162"/>
                          <a14:foregroundMark x1="57143" y1="18506" x2="57143" y2="29545"/>
                          <a14:foregroundMark x1="57143" y1="29545" x2="57955" y2="29708"/>
                          <a14:foregroundMark x1="62662" y1="18506" x2="63474" y2="28084"/>
                          <a14:foregroundMark x1="63474" y1="28084" x2="63636" y2="28571"/>
                          <a14:foregroundMark x1="64935" y1="21591" x2="64935" y2="31169"/>
                          <a14:foregroundMark x1="64935" y1="26948" x2="64773" y2="33766"/>
                          <a14:foregroundMark x1="64286" y1="30682" x2="64286" y2="32305"/>
                          <a14:foregroundMark x1="66071" y1="28247" x2="70779" y2="30195"/>
                          <a14:foregroundMark x1="73864" y1="22890" x2="75325" y2="36201"/>
                          <a14:foregroundMark x1="77273" y1="29708" x2="79708" y2="39123"/>
                          <a14:foregroundMark x1="80519" y1="34416" x2="83279" y2="39773"/>
                          <a14:foregroundMark x1="85227" y1="37013" x2="86364" y2="42045"/>
                          <a14:foregroundMark x1="86688" y1="42370" x2="87013" y2="46916"/>
                          <a14:foregroundMark x1="87013" y1="48539" x2="84578" y2="53734"/>
                          <a14:foregroundMark x1="83929" y1="53896" x2="82468" y2="55682"/>
                          <a14:foregroundMark x1="82305" y1="55682" x2="82792" y2="54708"/>
                          <a14:foregroundMark x1="84091" y1="38636" x2="84253" y2="39123"/>
                          <a14:foregroundMark x1="83929" y1="33279" x2="83929" y2="34740"/>
                          <a14:foregroundMark x1="83929" y1="31169" x2="85065" y2="36201"/>
                          <a14:foregroundMark x1="93994" y1="48701" x2="94156" y2="50162"/>
                          <a14:foregroundMark x1="93994" y1="51461" x2="93994" y2="56331"/>
                          <a14:foregroundMark x1="97403" y1="47403" x2="97403" y2="47403"/>
                          <a14:foregroundMark x1="47890" y1="31169" x2="54221" y2="71429"/>
                          <a14:foregroundMark x1="56331" y1="54383" x2="59903" y2="69643"/>
                          <a14:foregroundMark x1="59903" y1="69643" x2="60227" y2="67857"/>
                          <a14:foregroundMark x1="61039" y1="62175" x2="61039" y2="68831"/>
                          <a14:foregroundMark x1="60714" y1="67695" x2="56818" y2="68506"/>
                          <a14:foregroundMark x1="50325" y1="64286" x2="46429" y2="70292"/>
                          <a14:foregroundMark x1="46429" y1="70292" x2="46429" y2="70292"/>
                          <a14:foregroundMark x1="35714" y1="58279" x2="29221" y2="63961"/>
                          <a14:foregroundMark x1="29221" y1="63961" x2="28409" y2="64123"/>
                          <a14:foregroundMark x1="25487" y1="62662" x2="25487" y2="65747"/>
                          <a14:foregroundMark x1="19481" y1="62013" x2="29708" y2="64286"/>
                          <a14:foregroundMark x1="12175" y1="51786" x2="14935" y2="49026"/>
                          <a14:foregroundMark x1="14935" y1="51948" x2="14448" y2="51461"/>
                          <a14:foregroundMark x1="12013" y1="45942" x2="12987" y2="44805"/>
                          <a14:foregroundMark x1="13312" y1="39123" x2="13636" y2="43344"/>
                          <a14:foregroundMark x1="15747" y1="37013" x2="16721" y2="39123"/>
                          <a14:foregroundMark x1="18182" y1="32468" x2="18831" y2="36688"/>
                          <a14:foregroundMark x1="28734" y1="23052" x2="29708" y2="25487"/>
                          <a14:foregroundMark x1="33279" y1="21753" x2="33929" y2="22727"/>
                          <a14:foregroundMark x1="23864" y1="22727" x2="50325" y2="17370"/>
                          <a14:foregroundMark x1="40747" y1="20617" x2="37338" y2="17370"/>
                          <a14:foregroundMark x1="45130" y1="11201" x2="45942" y2="19156"/>
                          <a14:foregroundMark x1="45942" y1="19156" x2="46591" y2="18994"/>
                          <a14:foregroundMark x1="48701" y1="12500" x2="48214" y2="18669"/>
                          <a14:foregroundMark x1="50000" y1="13149" x2="50649" y2="16234"/>
                          <a14:foregroundMark x1="52273" y1="11364" x2="52597" y2="12013"/>
                          <a14:foregroundMark x1="53896" y1="11201" x2="61201" y2="14448"/>
                          <a14:foregroundMark x1="61201" y1="14448" x2="62662" y2="14448"/>
                          <a14:foregroundMark x1="63312" y1="14448" x2="66721" y2="16558"/>
                          <a14:foregroundMark x1="66558" y1="13961" x2="69156" y2="21104"/>
                          <a14:foregroundMark x1="69156" y1="21104" x2="69968" y2="20130"/>
                          <a14:foregroundMark x1="69643" y1="16396" x2="70617" y2="19481"/>
                          <a14:foregroundMark x1="70617" y1="14286" x2="71591" y2="19968"/>
                          <a14:foregroundMark x1="71591" y1="16558" x2="75649" y2="26948"/>
                          <a14:foregroundMark x1="75649" y1="26948" x2="76136" y2="25974"/>
                          <a14:foregroundMark x1="76136" y1="18344" x2="77110" y2="27110"/>
                          <a14:foregroundMark x1="77110" y1="27110" x2="77110" y2="23052"/>
                          <a14:foregroundMark x1="77110" y1="19805" x2="78247" y2="27597"/>
                          <a14:foregroundMark x1="78409" y1="24026" x2="79221" y2="29221"/>
                          <a14:foregroundMark x1="79708" y1="27273" x2="80682" y2="30195"/>
                          <a14:foregroundMark x1="79708" y1="24513" x2="80682" y2="28896"/>
                          <a14:foregroundMark x1="80682" y1="24026" x2="82630" y2="27597"/>
                          <a14:foregroundMark x1="82955" y1="21916" x2="84740" y2="27110"/>
                          <a14:foregroundMark x1="85227" y1="26948" x2="85714" y2="27110"/>
                          <a14:foregroundMark x1="86201" y1="28571" x2="86688" y2="31006"/>
                          <a14:foregroundMark x1="68344" y1="14935" x2="51136" y2="14123"/>
                          <a14:foregroundMark x1="39123" y1="12175" x2="40909" y2="12175"/>
                          <a14:foregroundMark x1="37175" y1="15422" x2="35227" y2="18182"/>
                          <a14:foregroundMark x1="35065" y1="17045" x2="33117" y2="22240"/>
                          <a14:foregroundMark x1="32792" y1="18994" x2="31981" y2="18669"/>
                          <a14:foregroundMark x1="31656" y1="17208" x2="27597" y2="20942"/>
                          <a14:foregroundMark x1="27110" y1="21916" x2="26461" y2="33929"/>
                          <a14:foregroundMark x1="26299" y1="26461" x2="26136" y2="28734"/>
                          <a14:foregroundMark x1="25487" y1="25487" x2="21266" y2="30195"/>
                          <a14:foregroundMark x1="21104" y1="26299" x2="19968" y2="28896"/>
                          <a14:foregroundMark x1="19968" y1="25649" x2="19481" y2="30195"/>
                          <a14:foregroundMark x1="18669" y1="29058" x2="17045" y2="29870"/>
                          <a14:foregroundMark x1="14123" y1="31656" x2="12987" y2="34416"/>
                          <a14:foregroundMark x1="12987" y1="34416" x2="12987" y2="37013"/>
                          <a14:foregroundMark x1="12987" y1="40097" x2="12987" y2="44156"/>
                          <a14:foregroundMark x1="17045" y1="25812" x2="17695" y2="24351"/>
                          <a14:foregroundMark x1="18344" y1="21429" x2="19481" y2="19805"/>
                          <a14:foregroundMark x1="21429" y1="18182" x2="22890" y2="16396"/>
                          <a14:foregroundMark x1="24351" y1="14935" x2="29221" y2="11688"/>
                          <a14:foregroundMark x1="30682" y1="11201" x2="33117" y2="9740"/>
                          <a14:foregroundMark x1="34578" y1="8442" x2="39286" y2="8279"/>
                          <a14:foregroundMark x1="40260" y1="7955" x2="41558" y2="7955"/>
                          <a14:foregroundMark x1="45292" y1="6818" x2="47403" y2="6818"/>
                          <a14:foregroundMark x1="50812" y1="7468" x2="51948" y2="7792"/>
                          <a14:foregroundMark x1="54221" y1="8279" x2="56169" y2="8929"/>
                          <a14:foregroundMark x1="59091" y1="9091" x2="59578" y2="9253"/>
                          <a14:foregroundMark x1="62825" y1="9740" x2="66396" y2="10714"/>
                          <a14:foregroundMark x1="67370" y1="11039" x2="67370" y2="11039"/>
                          <a14:foregroundMark x1="74026" y1="15260" x2="75649" y2="16234"/>
                          <a14:foregroundMark x1="76136" y1="16234" x2="76136" y2="16234"/>
                          <a14:foregroundMark x1="77922" y1="17857" x2="78571" y2="18669"/>
                          <a14:foregroundMark x1="79221" y1="18994" x2="76136" y2="12338"/>
                          <a14:foregroundMark x1="76136" y1="12338" x2="74675" y2="11526"/>
                          <a14:foregroundMark x1="74188" y1="11526" x2="71916" y2="11526"/>
                          <a14:foregroundMark x1="64610" y1="8929" x2="52435" y2="8117"/>
                          <a14:foregroundMark x1="51461" y1="7955" x2="41721" y2="8442"/>
                          <a14:foregroundMark x1="37013" y1="9253" x2="35065" y2="9903"/>
                          <a14:foregroundMark x1="37987" y1="5032" x2="44643" y2="4545"/>
                          <a14:foregroundMark x1="49513" y1="3896" x2="53896" y2="5032"/>
                          <a14:foregroundMark x1="56169" y1="5032" x2="57468" y2="5682"/>
                          <a14:foregroundMark x1="97890" y1="53084" x2="97890" y2="53084"/>
                          <a14:backgroundMark x1="97727" y1="61688" x2="93182" y2="67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44" y="5034843"/>
              <a:ext cx="1557867" cy="1557867"/>
            </a:xfrm>
            <a:prstGeom prst="rect">
              <a:avLst/>
            </a:prstGeom>
          </p:spPr>
        </p:pic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F588263-3E43-4C30-A742-786661841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8" y="-40694"/>
            <a:ext cx="2307584" cy="894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7B0C3C-B5B3-4764-B75F-FAAA0989A8BC}"/>
              </a:ext>
            </a:extLst>
          </p:cNvPr>
          <p:cNvSpPr/>
          <p:nvPr/>
        </p:nvSpPr>
        <p:spPr>
          <a:xfrm>
            <a:off x="0" y="406400"/>
            <a:ext cx="4078608" cy="1411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BC730-47C2-424D-B461-71FBBBC4F391}"/>
              </a:ext>
            </a:extLst>
          </p:cNvPr>
          <p:cNvSpPr/>
          <p:nvPr/>
        </p:nvSpPr>
        <p:spPr>
          <a:xfrm>
            <a:off x="6386192" y="406400"/>
            <a:ext cx="5805808" cy="1241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094FB-2D3C-4AC0-A7A8-EA5E88B2B17B}"/>
              </a:ext>
            </a:extLst>
          </p:cNvPr>
          <p:cNvSpPr txBox="1"/>
          <p:nvPr/>
        </p:nvSpPr>
        <p:spPr>
          <a:xfrm>
            <a:off x="3268082" y="1015264"/>
            <a:ext cx="3928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EFD5"/>
                </a:solidFill>
                <a:latin typeface="iCiel Cadena" panose="02000503000000020004" pitchFamily="50" charset="0"/>
              </a:rPr>
              <a:t>Nội dung 4</a:t>
            </a:r>
            <a:endParaRPr lang="vi-VN" sz="44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EFD5"/>
              </a:solidFill>
              <a:latin typeface="iCiel Cadena" panose="02000503000000020004" pitchFamily="50" charset="0"/>
            </a:endParaRP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CAAEFE5C-3780-485B-B210-5F9E2FC944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2" b="98133" l="10417" r="36198">
                        <a14:foregroundMark x1="14258" y1="28121" x2="17383" y2="41774"/>
                        <a14:foregroundMark x1="13997" y1="34539" x2="15365" y2="43641"/>
                        <a14:foregroundMark x1="13216" y1="39907" x2="14323" y2="47375"/>
                        <a14:foregroundMark x1="11914" y1="40257" x2="14323" y2="46908"/>
                        <a14:foregroundMark x1="13542" y1="44224" x2="14453" y2="48425"/>
                        <a14:foregroundMark x1="12630" y1="45274" x2="15039" y2="51342"/>
                        <a14:foregroundMark x1="14909" y1="50875" x2="16797" y2="53559"/>
                        <a14:foregroundMark x1="23633" y1="57526" x2="25326" y2="77830"/>
                        <a14:foregroundMark x1="25000" y1="60210" x2="25000" y2="68728"/>
                        <a14:foregroundMark x1="26953" y1="62660" x2="27214" y2="66044"/>
                        <a14:foregroundMark x1="27344" y1="55893" x2="27344" y2="61844"/>
                        <a14:foregroundMark x1="22656" y1="55076" x2="22135" y2="66394"/>
                        <a14:foregroundMark x1="21549" y1="58576" x2="21745" y2="60210"/>
                        <a14:foregroundMark x1="20052" y1="18086" x2="23633" y2="25321"/>
                        <a14:foregroundMark x1="21159" y1="18903" x2="28581" y2="24971"/>
                        <a14:foregroundMark x1="27409" y1="20187" x2="32422" y2="28238"/>
                        <a14:foregroundMark x1="30469" y1="24971" x2="33464" y2="35589"/>
                        <a14:foregroundMark x1="33464" y1="35589" x2="33464" y2="35939"/>
                        <a14:foregroundMark x1="32031" y1="24971" x2="33789" y2="34422"/>
                        <a14:foregroundMark x1="33789" y1="34422" x2="33789" y2="34539"/>
                        <a14:foregroundMark x1="34701" y1="28121" x2="35417" y2="35706"/>
                        <a14:foregroundMark x1="35091" y1="31622" x2="35156" y2="43874"/>
                        <a14:foregroundMark x1="35156" y1="43874" x2="35156" y2="43874"/>
                        <a14:foregroundMark x1="36328" y1="37806" x2="35547" y2="45741"/>
                        <a14:foregroundMark x1="35286" y1="43991" x2="34961" y2="46908"/>
                        <a14:foregroundMark x1="31510" y1="40723" x2="30599" y2="50642"/>
                        <a14:foregroundMark x1="30599" y1="50642" x2="30534" y2="50642"/>
                        <a14:foregroundMark x1="30534" y1="40490" x2="30664" y2="48658"/>
                        <a14:foregroundMark x1="29427" y1="32439" x2="28451" y2="42124"/>
                        <a14:foregroundMark x1="28451" y1="42124" x2="27865" y2="43057"/>
                        <a14:foregroundMark x1="24219" y1="33256" x2="22591" y2="44224"/>
                        <a14:foregroundMark x1="21094" y1="41540" x2="21094" y2="46908"/>
                        <a14:foregroundMark x1="21094" y1="40140" x2="21549" y2="48658"/>
                        <a14:foregroundMark x1="21094" y1="39440" x2="21159" y2="44691"/>
                        <a14:foregroundMark x1="19792" y1="37806" x2="19661" y2="43407"/>
                        <a14:foregroundMark x1="10417" y1="35356" x2="11458" y2="40140"/>
                        <a14:foregroundMark x1="19336" y1="67328" x2="21094" y2="88798"/>
                        <a14:foregroundMark x1="17708" y1="72462" x2="18620" y2="79463"/>
                        <a14:foregroundMark x1="21875" y1="93466" x2="22917" y2="95683"/>
                        <a14:foregroundMark x1="23177" y1="91365" x2="23503" y2="95099"/>
                        <a14:foregroundMark x1="24284" y1="89848" x2="25260" y2="98133"/>
                        <a14:foregroundMark x1="26628" y1="87865" x2="27083" y2="95333"/>
                        <a14:foregroundMark x1="26953" y1="92182" x2="27083" y2="97200"/>
                        <a14:foregroundMark x1="27409" y1="92532" x2="27539" y2="97316"/>
                        <a14:foregroundMark x1="28255" y1="89265" x2="28385" y2="94632"/>
                        <a14:foregroundMark x1="28385" y1="95449" x2="27669" y2="96149"/>
                        <a14:foregroundMark x1="23177" y1="92532" x2="22461" y2="96266"/>
                        <a14:foregroundMark x1="20573" y1="92182" x2="20833" y2="97783"/>
                        <a14:foregroundMark x1="15951" y1="87981" x2="16992" y2="88798"/>
                        <a14:foregroundMark x1="14583" y1="90082" x2="14583" y2="90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0" r="61574"/>
          <a:stretch/>
        </p:blipFill>
        <p:spPr>
          <a:xfrm>
            <a:off x="-1986844" y="3429000"/>
            <a:ext cx="18778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4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61D8C-5FD5-46F6-BCD5-B712FE35DA5D}"/>
              </a:ext>
            </a:extLst>
          </p:cNvPr>
          <p:cNvSpPr/>
          <p:nvPr/>
        </p:nvSpPr>
        <p:spPr>
          <a:xfrm>
            <a:off x="0" y="-32176"/>
            <a:ext cx="12192000" cy="6858000"/>
          </a:xfrm>
          <a:prstGeom prst="rect">
            <a:avLst/>
          </a:prstGeom>
          <a:solidFill>
            <a:srgbClr val="E9A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4FE90-D9C6-4B63-8831-B1DFA60713FD}"/>
              </a:ext>
            </a:extLst>
          </p:cNvPr>
          <p:cNvSpPr/>
          <p:nvPr/>
        </p:nvSpPr>
        <p:spPr>
          <a:xfrm>
            <a:off x="0" y="5892800"/>
            <a:ext cx="12192000" cy="965200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38773-A210-46B8-BB1C-54966B25477E}"/>
              </a:ext>
            </a:extLst>
          </p:cNvPr>
          <p:cNvSpPr txBox="1"/>
          <p:nvPr/>
        </p:nvSpPr>
        <p:spPr>
          <a:xfrm>
            <a:off x="4131682" y="131407"/>
            <a:ext cx="3928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EFD5"/>
                </a:solidFill>
                <a:latin typeface="iCiel Cadena" panose="02000503000000020004" pitchFamily="50" charset="0"/>
              </a:rPr>
              <a:t>Kết Luận</a:t>
            </a:r>
            <a:endParaRPr lang="vi-VN" sz="44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EFD5"/>
              </a:solidFill>
              <a:latin typeface="iCiel Cadena" panose="02000503000000020004" pitchFamily="50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DAAA306-69F2-48BA-9DB7-E5D534E20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928305"/>
            <a:ext cx="2307584" cy="89418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4003898-92E3-46D3-BECC-CA0663588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13" b="99223" l="6627" r="93173">
                        <a14:foregroundMark x1="69076" y1="53886" x2="62249" y2="82642"/>
                        <a14:foregroundMark x1="62249" y1="82642" x2="61446" y2="82642"/>
                        <a14:foregroundMark x1="47390" y1="65544" x2="52410" y2="84715"/>
                        <a14:foregroundMark x1="57831" y1="76166" x2="57831" y2="93523"/>
                        <a14:foregroundMark x1="57831" y1="83938" x2="55622" y2="92746"/>
                        <a14:foregroundMark x1="51807" y1="88860" x2="50201" y2="89637"/>
                        <a14:foregroundMark x1="49398" y1="89119" x2="47992" y2="92746"/>
                        <a14:foregroundMark x1="47590" y1="93005" x2="46988" y2="93782"/>
                        <a14:foregroundMark x1="45783" y1="88601" x2="44578" y2="91710"/>
                        <a14:foregroundMark x1="43976" y1="93005" x2="41968" y2="96114"/>
                        <a14:foregroundMark x1="40361" y1="91451" x2="40361" y2="93782"/>
                        <a14:foregroundMark x1="40361" y1="93782" x2="40361" y2="95855"/>
                        <a14:foregroundMark x1="40361" y1="95855" x2="40361" y2="97668"/>
                        <a14:foregroundMark x1="40161" y1="97409" x2="42169" y2="97409"/>
                        <a14:foregroundMark x1="45783" y1="46114" x2="52209" y2="69171"/>
                        <a14:foregroundMark x1="52209" y1="69171" x2="52410" y2="68912"/>
                        <a14:foregroundMark x1="51205" y1="50000" x2="52008" y2="64508"/>
                        <a14:foregroundMark x1="52008" y1="64508" x2="51606" y2="63212"/>
                        <a14:foregroundMark x1="47992" y1="37306" x2="50201" y2="48964"/>
                        <a14:foregroundMark x1="52209" y1="25648" x2="53614" y2="34197"/>
                        <a14:foregroundMark x1="53614" y1="4663" x2="55823" y2="14249"/>
                        <a14:foregroundMark x1="55622" y1="14767" x2="60442" y2="20466"/>
                        <a14:foregroundMark x1="49799" y1="16839" x2="63655" y2="19689"/>
                        <a14:foregroundMark x1="51807" y1="19948" x2="59438" y2="21503"/>
                        <a14:foregroundMark x1="54618" y1="30052" x2="53213" y2="46632"/>
                        <a14:foregroundMark x1="53213" y1="46632" x2="54016" y2="50259"/>
                        <a14:foregroundMark x1="55823" y1="44301" x2="56426" y2="74611"/>
                        <a14:foregroundMark x1="56024" y1="70725" x2="57430" y2="84974"/>
                        <a14:foregroundMark x1="57430" y1="84974" x2="57430" y2="84715"/>
                        <a14:foregroundMark x1="58434" y1="80570" x2="58434" y2="80570"/>
                        <a14:foregroundMark x1="55422" y1="59845" x2="54819" y2="71503"/>
                        <a14:foregroundMark x1="36145" y1="14508" x2="36948" y2="25907"/>
                        <a14:foregroundMark x1="36747" y1="23575" x2="36747" y2="29793"/>
                        <a14:foregroundMark x1="35743" y1="30052" x2="35542" y2="37565"/>
                        <a14:foregroundMark x1="34739" y1="30052" x2="34538" y2="41710"/>
                        <a14:foregroundMark x1="34337" y1="34197" x2="33534" y2="44819"/>
                        <a14:foregroundMark x1="32530" y1="34974" x2="31928" y2="45078"/>
                        <a14:foregroundMark x1="30522" y1="40933" x2="30321" y2="48705"/>
                        <a14:foregroundMark x1="30321" y1="42228" x2="30321" y2="47409"/>
                        <a14:foregroundMark x1="28715" y1="38083" x2="28715" y2="42746"/>
                        <a14:foregroundMark x1="28514" y1="40155" x2="28514" y2="32642"/>
                        <a14:foregroundMark x1="29518" y1="15544" x2="30723" y2="16062"/>
                        <a14:foregroundMark x1="34940" y1="7254" x2="36747" y2="11140"/>
                        <a14:foregroundMark x1="34739" y1="7772" x2="36345" y2="18653"/>
                        <a14:foregroundMark x1="53815" y1="34197" x2="56024" y2="29275"/>
                        <a14:foregroundMark x1="62249" y1="27202" x2="84739" y2="25130"/>
                        <a14:foregroundMark x1="59639" y1="25130" x2="63855" y2="29275"/>
                        <a14:foregroundMark x1="47189" y1="17617" x2="57831" y2="37565"/>
                        <a14:foregroundMark x1="55823" y1="26425" x2="56827" y2="40155"/>
                        <a14:foregroundMark x1="56827" y1="40155" x2="56827" y2="40155"/>
                        <a14:foregroundMark x1="55823" y1="22798" x2="50803" y2="37824"/>
                        <a14:foregroundMark x1="50803" y1="37824" x2="43574" y2="42746"/>
                        <a14:foregroundMark x1="36948" y1="32902" x2="34940" y2="41192"/>
                        <a14:foregroundMark x1="28313" y1="34974" x2="27711" y2="40674"/>
                        <a14:foregroundMark x1="20482" y1="34197" x2="20482" y2="37047"/>
                        <a14:foregroundMark x1="15863" y1="32902" x2="17470" y2="34974"/>
                        <a14:foregroundMark x1="15060" y1="33938" x2="18072" y2="37047"/>
                        <a14:foregroundMark x1="11847" y1="31865" x2="13454" y2="34197"/>
                        <a14:foregroundMark x1="11044" y1="32124" x2="13052" y2="34974"/>
                        <a14:foregroundMark x1="11647" y1="28497" x2="12651" y2="30311"/>
                        <a14:foregroundMark x1="12450" y1="24093" x2="11847" y2="27202"/>
                        <a14:foregroundMark x1="11647" y1="21503" x2="11647" y2="24611"/>
                        <a14:foregroundMark x1="11647" y1="21762" x2="11847" y2="25389"/>
                        <a14:foregroundMark x1="12651" y1="20984" x2="13855" y2="23057"/>
                        <a14:foregroundMark x1="13655" y1="21503" x2="13655" y2="21503"/>
                        <a14:foregroundMark x1="13655" y1="20725" x2="14056" y2="19689"/>
                        <a14:foregroundMark x1="15060" y1="17617" x2="15060" y2="17617"/>
                        <a14:foregroundMark x1="15060" y1="17098" x2="15261" y2="16321"/>
                        <a14:foregroundMark x1="15462" y1="16062" x2="15462" y2="16062"/>
                        <a14:foregroundMark x1="16867" y1="14767" x2="16867" y2="14767"/>
                        <a14:foregroundMark x1="17068" y1="13990" x2="17671" y2="13472"/>
                        <a14:foregroundMark x1="18273" y1="12694" x2="20482" y2="10881"/>
                        <a14:foregroundMark x1="28916" y1="14249" x2="41165" y2="32642"/>
                        <a14:foregroundMark x1="40562" y1="15285" x2="43173" y2="40415"/>
                        <a14:foregroundMark x1="43173" y1="40415" x2="45382" y2="42228"/>
                        <a14:foregroundMark x1="47791" y1="14767" x2="52209" y2="47668"/>
                        <a14:foregroundMark x1="55020" y1="21244" x2="57430" y2="47150"/>
                        <a14:foregroundMark x1="57430" y1="47150" x2="58635" y2="45855"/>
                        <a14:foregroundMark x1="59438" y1="32642" x2="59438" y2="44819"/>
                        <a14:foregroundMark x1="61245" y1="31088" x2="62048" y2="42228"/>
                        <a14:foregroundMark x1="63052" y1="32124" x2="65261" y2="46632"/>
                        <a14:foregroundMark x1="65261" y1="46632" x2="65261" y2="46632"/>
                        <a14:foregroundMark x1="66867" y1="28756" x2="67068" y2="56477"/>
                        <a14:foregroundMark x1="68273" y1="39119" x2="70080" y2="63472"/>
                        <a14:foregroundMark x1="70482" y1="44301" x2="71084" y2="60363"/>
                        <a14:foregroundMark x1="71084" y1="60363" x2="71084" y2="59326"/>
                        <a14:foregroundMark x1="71486" y1="47150" x2="72691" y2="61399"/>
                        <a14:foregroundMark x1="72691" y1="61399" x2="72691" y2="60622"/>
                        <a14:foregroundMark x1="73092" y1="52073" x2="74699" y2="61658"/>
                        <a14:foregroundMark x1="74699" y1="52332" x2="74699" y2="60881"/>
                        <a14:foregroundMark x1="75301" y1="47668" x2="76707" y2="55699"/>
                        <a14:foregroundMark x1="73896" y1="40415" x2="69478" y2="40674"/>
                        <a14:foregroundMark x1="63253" y1="18394" x2="68273" y2="33161"/>
                        <a14:foregroundMark x1="68273" y1="33161" x2="67470" y2="32642"/>
                        <a14:foregroundMark x1="65060" y1="20207" x2="68876" y2="30311"/>
                        <a14:foregroundMark x1="66265" y1="19948" x2="73293" y2="31088"/>
                        <a14:foregroundMark x1="71486" y1="20207" x2="77108" y2="31347"/>
                        <a14:foregroundMark x1="77108" y1="31347" x2="76707" y2="31088"/>
                        <a14:foregroundMark x1="75301" y1="16062" x2="79920" y2="29275"/>
                        <a14:foregroundMark x1="79920" y1="29275" x2="78916" y2="28238"/>
                        <a14:foregroundMark x1="78715" y1="14249" x2="78112" y2="22798"/>
                        <a14:foregroundMark x1="75301" y1="10104" x2="80321" y2="26943"/>
                        <a14:foregroundMark x1="80321" y1="26943" x2="79719" y2="27979"/>
                        <a14:foregroundMark x1="74900" y1="8808" x2="80522" y2="22539"/>
                        <a14:foregroundMark x1="80522" y1="22539" x2="80120" y2="24093"/>
                        <a14:foregroundMark x1="78514" y1="11658" x2="78514" y2="13990"/>
                        <a14:foregroundMark x1="74900" y1="4663" x2="78313" y2="11399"/>
                        <a14:foregroundMark x1="74699" y1="9585" x2="78514" y2="13990"/>
                        <a14:foregroundMark x1="78715" y1="17617" x2="74297" y2="20207"/>
                        <a14:foregroundMark x1="71888" y1="21503" x2="67671" y2="25648"/>
                        <a14:foregroundMark x1="61847" y1="18394" x2="61847" y2="31347"/>
                        <a14:foregroundMark x1="59237" y1="17617" x2="57831" y2="36010"/>
                        <a14:foregroundMark x1="57831" y1="36010" x2="55422" y2="39896"/>
                        <a14:foregroundMark x1="54819" y1="33679" x2="51004" y2="43264"/>
                        <a14:foregroundMark x1="48996" y1="42746" x2="46787" y2="45855"/>
                        <a14:foregroundMark x1="44779" y1="36010" x2="42771" y2="44041"/>
                        <a14:foregroundMark x1="40763" y1="38860" x2="40562" y2="44301"/>
                        <a14:foregroundMark x1="38353" y1="35492" x2="38353" y2="48705"/>
                        <a14:foregroundMark x1="37349" y1="38083" x2="36145" y2="50000"/>
                        <a14:foregroundMark x1="34337" y1="36269" x2="35743" y2="54922"/>
                        <a14:foregroundMark x1="35743" y1="54922" x2="34739" y2="50259"/>
                        <a14:foregroundMark x1="34137" y1="48705" x2="32932" y2="50777"/>
                        <a14:foregroundMark x1="26104" y1="41192" x2="26908" y2="48187"/>
                        <a14:foregroundMark x1="24297" y1="37824" x2="27510" y2="52850"/>
                        <a14:foregroundMark x1="27510" y1="52850" x2="26506" y2="50518"/>
                        <a14:foregroundMark x1="23896" y1="37565" x2="25502" y2="53109"/>
                        <a14:foregroundMark x1="25502" y1="53109" x2="25301" y2="52073"/>
                        <a14:foregroundMark x1="23695" y1="39637" x2="26305" y2="54404"/>
                        <a14:foregroundMark x1="26305" y1="54404" x2="26506" y2="49223"/>
                        <a14:foregroundMark x1="27711" y1="30052" x2="37349" y2="23057"/>
                        <a14:foregroundMark x1="37349" y1="23057" x2="37349" y2="22280"/>
                        <a14:foregroundMark x1="34137" y1="26425" x2="52610" y2="20984"/>
                        <a14:foregroundMark x1="84739" y1="11917" x2="87751" y2="16321"/>
                        <a14:foregroundMark x1="89558" y1="15285" x2="91165" y2="22021"/>
                        <a14:foregroundMark x1="91365" y1="19948" x2="90763" y2="28238"/>
                        <a14:foregroundMark x1="90161" y1="21503" x2="85542" y2="32383"/>
                        <a14:foregroundMark x1="85341" y1="32383" x2="82530" y2="37824"/>
                        <a14:foregroundMark x1="82329" y1="37824" x2="81727" y2="40415"/>
                        <a14:foregroundMark x1="81928" y1="36528" x2="78916" y2="40674"/>
                        <a14:foregroundMark x1="81124" y1="39637" x2="81526" y2="41451"/>
                        <a14:foregroundMark x1="84739" y1="37306" x2="84940" y2="39119"/>
                        <a14:foregroundMark x1="85743" y1="35233" x2="83936" y2="40674"/>
                        <a14:foregroundMark x1="83735" y1="36528" x2="78916" y2="38342"/>
                        <a14:foregroundMark x1="68474" y1="26425" x2="68474" y2="34715"/>
                        <a14:foregroundMark x1="64257" y1="17617" x2="61245" y2="25130"/>
                        <a14:foregroundMark x1="55422" y1="13990" x2="67671" y2="18912"/>
                        <a14:foregroundMark x1="67671" y1="18912" x2="66265" y2="19171"/>
                        <a14:foregroundMark x1="57028" y1="13990" x2="64458" y2="15544"/>
                        <a14:foregroundMark x1="53614" y1="11658" x2="59237" y2="13212"/>
                        <a14:foregroundMark x1="54418" y1="10104" x2="54618" y2="26943"/>
                        <a14:foregroundMark x1="52811" y1="16839" x2="51807" y2="49741"/>
                        <a14:foregroundMark x1="50201" y1="36528" x2="49598" y2="54145"/>
                        <a14:foregroundMark x1="73092" y1="68912" x2="72892" y2="78238"/>
                        <a14:foregroundMark x1="66867" y1="64767" x2="66466" y2="73834"/>
                        <a14:foregroundMark x1="67068" y1="76166" x2="67470" y2="77720"/>
                        <a14:foregroundMark x1="55221" y1="83420" x2="55422" y2="92746"/>
                        <a14:foregroundMark x1="55020" y1="88083" x2="55422" y2="98446"/>
                        <a14:foregroundMark x1="55221" y1="93264" x2="56225" y2="96891"/>
                        <a14:foregroundMark x1="52410" y1="88860" x2="54418" y2="93005"/>
                        <a14:foregroundMark x1="54418" y1="10104" x2="66667" y2="15285"/>
                        <a14:foregroundMark x1="66667" y1="15285" x2="66667" y2="15285"/>
                        <a14:foregroundMark x1="56426" y1="10622" x2="67269" y2="15285"/>
                        <a14:foregroundMark x1="60643" y1="11399" x2="70080" y2="17617"/>
                        <a14:foregroundMark x1="70080" y1="17617" x2="70080" y2="17617"/>
                        <a14:foregroundMark x1="66466" y1="12953" x2="69277" y2="15285"/>
                        <a14:foregroundMark x1="65261" y1="10363" x2="65663" y2="11140"/>
                        <a14:foregroundMark x1="38554" y1="15803" x2="50803" y2="16321"/>
                        <a14:foregroundMark x1="44779" y1="13990" x2="53614" y2="8808"/>
                        <a14:foregroundMark x1="48996" y1="8290" x2="67269" y2="7254"/>
                        <a14:foregroundMark x1="64659" y1="8290" x2="71084" y2="10622"/>
                        <a14:foregroundMark x1="90763" y1="18394" x2="90763" y2="26425"/>
                        <a14:foregroundMark x1="93373" y1="19948" x2="92972" y2="27720"/>
                        <a14:foregroundMark x1="92570" y1="22539" x2="91365" y2="29793"/>
                        <a14:foregroundMark x1="90964" y1="26166" x2="89960" y2="31088"/>
                        <a14:foregroundMark x1="80723" y1="24870" x2="77309" y2="43523"/>
                        <a14:foregroundMark x1="77309" y1="43523" x2="76707" y2="41710"/>
                        <a14:foregroundMark x1="73695" y1="34974" x2="72691" y2="40933"/>
                        <a14:foregroundMark x1="71888" y1="30052" x2="71687" y2="41969"/>
                        <a14:foregroundMark x1="75100" y1="26684" x2="75100" y2="49482"/>
                        <a14:foregroundMark x1="53012" y1="18135" x2="46787" y2="29793"/>
                        <a14:foregroundMark x1="46787" y1="29793" x2="45382" y2="31088"/>
                        <a14:foregroundMark x1="36345" y1="20984" x2="30723" y2="33420"/>
                        <a14:foregroundMark x1="30723" y1="33420" x2="28313" y2="34974"/>
                        <a14:foregroundMark x1="27510" y1="26943" x2="27108" y2="36528"/>
                        <a14:foregroundMark x1="26506" y1="29534" x2="23896" y2="44560"/>
                        <a14:foregroundMark x1="23293" y1="39896" x2="24297" y2="48187"/>
                        <a14:foregroundMark x1="24498" y1="43005" x2="28313" y2="55699"/>
                        <a14:foregroundMark x1="25904" y1="48964" x2="31124" y2="63990"/>
                        <a14:foregroundMark x1="29920" y1="57513" x2="33133" y2="64508"/>
                        <a14:foregroundMark x1="27108" y1="56995" x2="30723" y2="67617"/>
                        <a14:foregroundMark x1="30321" y1="60104" x2="32329" y2="65285"/>
                        <a14:foregroundMark x1="24699" y1="42746" x2="27510" y2="52850"/>
                        <a14:foregroundMark x1="24900" y1="44819" x2="26908" y2="48446"/>
                        <a14:foregroundMark x1="23092" y1="38601" x2="29116" y2="49223"/>
                        <a14:foregroundMark x1="29116" y1="49223" x2="29116" y2="49223"/>
                        <a14:foregroundMark x1="25703" y1="35751" x2="29518" y2="40415"/>
                        <a14:foregroundMark x1="27711" y1="29275" x2="31325" y2="36528"/>
                        <a14:foregroundMark x1="32530" y1="24093" x2="32329" y2="29793"/>
                        <a14:foregroundMark x1="29518" y1="17876" x2="31124" y2="29016"/>
                        <a14:foregroundMark x1="30321" y1="19171" x2="30924" y2="24870"/>
                        <a14:foregroundMark x1="28715" y1="15285" x2="29317" y2="20466"/>
                        <a14:foregroundMark x1="26506" y1="16839" x2="27711" y2="22539"/>
                        <a14:foregroundMark x1="25301" y1="31088" x2="24699" y2="37565"/>
                        <a14:foregroundMark x1="24297" y1="30570" x2="24096" y2="38601"/>
                        <a14:foregroundMark x1="22892" y1="31347" x2="22892" y2="42487"/>
                        <a14:foregroundMark x1="22490" y1="37565" x2="22691" y2="44819"/>
                        <a14:foregroundMark x1="44578" y1="11140" x2="52410" y2="9067"/>
                        <a14:foregroundMark x1="47791" y1="7772" x2="52410" y2="6477"/>
                        <a14:foregroundMark x1="50402" y1="5181" x2="55823" y2="4922"/>
                        <a14:foregroundMark x1="55221" y1="4922" x2="61245" y2="4404"/>
                        <a14:foregroundMark x1="45582" y1="6995" x2="47791" y2="6736"/>
                        <a14:foregroundMark x1="42972" y1="9326" x2="44980" y2="6995"/>
                        <a14:foregroundMark x1="60643" y1="65544" x2="59438" y2="74611"/>
                        <a14:foregroundMark x1="65060" y1="63472" x2="65060" y2="78238"/>
                        <a14:foregroundMark x1="65060" y1="78238" x2="65261" y2="76684"/>
                        <a14:foregroundMark x1="77912" y1="62435" x2="77711" y2="68653"/>
                        <a14:foregroundMark x1="80522" y1="66321" x2="79518" y2="72798"/>
                        <a14:foregroundMark x1="80321" y1="12953" x2="81526" y2="17617"/>
                        <a14:foregroundMark x1="82932" y1="12435" x2="83534" y2="13472"/>
                        <a14:foregroundMark x1="87550" y1="11140" x2="89157" y2="15803"/>
                        <a14:foregroundMark x1="90964" y1="15285" x2="91566" y2="17098"/>
                        <a14:foregroundMark x1="93775" y1="20466" x2="93775" y2="22539"/>
                        <a14:foregroundMark x1="12851" y1="16580" x2="11245" y2="22539"/>
                        <a14:foregroundMark x1="22691" y1="8031" x2="21084" y2="8031"/>
                        <a14:foregroundMark x1="20683" y1="10104" x2="23494" y2="12694"/>
                        <a14:foregroundMark x1="8835" y1="28756" x2="8835" y2="35751"/>
                        <a14:foregroundMark x1="7430" y1="28756" x2="7028" y2="33938"/>
                        <a14:foregroundMark x1="79116" y1="39378" x2="78715" y2="52332"/>
                        <a14:foregroundMark x1="59839" y1="89119" x2="62249" y2="97668"/>
                        <a14:foregroundMark x1="62450" y1="84197" x2="63052" y2="93005"/>
                        <a14:foregroundMark x1="51807" y1="94301" x2="54618" y2="99223"/>
                        <a14:foregroundMark x1="63855" y1="90155" x2="65663" y2="94301"/>
                        <a14:foregroundMark x1="55422" y1="2332" x2="55422" y2="2332"/>
                        <a14:foregroundMark x1="34337" y1="1813" x2="34337" y2="1813"/>
                        <a14:backgroundMark x1="8434" y1="46114" x2="13052" y2="61917"/>
                        <a14:backgroundMark x1="69679" y1="2073" x2="69679" y2="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61" y="5353345"/>
            <a:ext cx="1941239" cy="15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87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6C183-B708-4787-A8A9-1ED196E85C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A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0DF69-4EEB-43D7-B56E-BE6A73DB3B2A}"/>
              </a:ext>
            </a:extLst>
          </p:cNvPr>
          <p:cNvSpPr/>
          <p:nvPr/>
        </p:nvSpPr>
        <p:spPr>
          <a:xfrm>
            <a:off x="251012" y="1039906"/>
            <a:ext cx="11707906" cy="5540188"/>
          </a:xfrm>
          <a:prstGeom prst="rect">
            <a:avLst/>
          </a:prstGeom>
          <a:solidFill>
            <a:srgbClr val="F4B3CF"/>
          </a:solidFill>
          <a:ln w="57150">
            <a:solidFill>
              <a:srgbClr val="E62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85F6A-C32E-44F5-8F77-EB479C5B9DE4}"/>
              </a:ext>
            </a:extLst>
          </p:cNvPr>
          <p:cNvSpPr txBox="1"/>
          <p:nvPr/>
        </p:nvSpPr>
        <p:spPr>
          <a:xfrm>
            <a:off x="4131682" y="135231"/>
            <a:ext cx="392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>
                  <a:solidFill>
                    <a:srgbClr val="EE8108"/>
                  </a:solidFill>
                </a:ln>
                <a:solidFill>
                  <a:srgbClr val="F9EE08"/>
                </a:solidFill>
                <a:latin typeface="iCiel Cadena" panose="02000503000000020004" pitchFamily="50" charset="0"/>
              </a:rPr>
              <a:t>Tổng</a:t>
            </a:r>
            <a:r>
              <a:rPr lang="en-US" sz="48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EFD5"/>
                </a:solidFill>
                <a:latin typeface="iCiel Cadena" panose="02000503000000020004" pitchFamily="50" charset="0"/>
              </a:rPr>
              <a:t> </a:t>
            </a:r>
            <a:r>
              <a:rPr lang="en-US" sz="4800">
                <a:ln>
                  <a:solidFill>
                    <a:srgbClr val="E62B73"/>
                  </a:solidFill>
                </a:ln>
                <a:solidFill>
                  <a:srgbClr val="F4B3CF"/>
                </a:solidFill>
                <a:latin typeface="iCiel Cadena" panose="02000503000000020004" pitchFamily="50" charset="0"/>
              </a:rPr>
              <a:t>Kết</a:t>
            </a:r>
            <a:endParaRPr lang="vi-VN" sz="4800">
              <a:ln>
                <a:solidFill>
                  <a:srgbClr val="E62B73"/>
                </a:solidFill>
              </a:ln>
              <a:solidFill>
                <a:srgbClr val="F4B3CF"/>
              </a:solidFill>
              <a:latin typeface="iCiel Cadena" panose="02000503000000020004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7614E-033B-4203-ACEB-204C59459342}"/>
              </a:ext>
            </a:extLst>
          </p:cNvPr>
          <p:cNvSpPr/>
          <p:nvPr/>
        </p:nvSpPr>
        <p:spPr>
          <a:xfrm>
            <a:off x="0" y="550731"/>
            <a:ext cx="4914900" cy="211269"/>
          </a:xfrm>
          <a:prstGeom prst="rect">
            <a:avLst/>
          </a:prstGeom>
          <a:solidFill>
            <a:srgbClr val="E62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FE2B4-A5A5-4188-8981-BFD5012D191D}"/>
              </a:ext>
            </a:extLst>
          </p:cNvPr>
          <p:cNvSpPr/>
          <p:nvPr/>
        </p:nvSpPr>
        <p:spPr>
          <a:xfrm>
            <a:off x="7364864" y="550730"/>
            <a:ext cx="4827136" cy="211269"/>
          </a:xfrm>
          <a:prstGeom prst="rect">
            <a:avLst/>
          </a:prstGeom>
          <a:solidFill>
            <a:srgbClr val="E62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96F759B3-07B6-4704-9C21-DE89B2BC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500" y="217835"/>
            <a:ext cx="748265" cy="7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39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5C02FC-AF06-49FC-8BE8-2AAE4C1C08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C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FF75D3-62C5-47BE-AF38-95482B349A43}"/>
              </a:ext>
            </a:extLst>
          </p:cNvPr>
          <p:cNvGrpSpPr/>
          <p:nvPr/>
        </p:nvGrpSpPr>
        <p:grpSpPr>
          <a:xfrm>
            <a:off x="1045841" y="2767280"/>
            <a:ext cx="10100317" cy="1323440"/>
            <a:chOff x="1484896" y="888821"/>
            <a:chExt cx="8061917" cy="1120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398AFD-89F0-46C4-BEA3-210374195147}"/>
                </a:ext>
              </a:extLst>
            </p:cNvPr>
            <p:cNvSpPr txBox="1"/>
            <p:nvPr/>
          </p:nvSpPr>
          <p:spPr>
            <a:xfrm>
              <a:off x="1484896" y="888821"/>
              <a:ext cx="8061917" cy="112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DF31B"/>
                  </a:solidFill>
                  <a:latin typeface="iCiel Cadena" panose="02000503000000020004" pitchFamily="50" charset="0"/>
                </a:rPr>
                <a:t>Thanks For</a:t>
              </a:r>
              <a:r>
                <a:rPr lang="en-US" sz="8000">
                  <a:ln w="28575">
                    <a:solidFill>
                      <a:srgbClr val="AE373C"/>
                    </a:solidFill>
                    <a:round/>
                  </a:ln>
                  <a:latin typeface="iCiel Cadena" panose="02000503000000020004" pitchFamily="50" charset="0"/>
                </a:rPr>
                <a:t> </a:t>
              </a:r>
              <a:r>
                <a:rPr lang="en-US" sz="80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15080"/>
                  </a:solidFill>
                  <a:latin typeface="iCiel Cadena" panose="02000503000000020004" pitchFamily="50" charset="0"/>
                </a:rPr>
                <a:t>Watching!</a:t>
              </a:r>
              <a:endParaRPr lang="vi-VN" sz="8000">
                <a:ln w="28575">
                  <a:solidFill>
                    <a:srgbClr val="AE373C"/>
                  </a:solidFill>
                  <a:round/>
                </a:ln>
                <a:solidFill>
                  <a:srgbClr val="E15080"/>
                </a:solidFill>
                <a:latin typeface="iCiel Cadena" panose="02000503000000020004" pitchFamily="50" charset="0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A1AECE7A-182C-4B70-8648-4A6F81101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58" b="53226" l="87625" r="96875">
                          <a14:foregroundMark x1="90625" y1="53226" x2="90625" y2="53226"/>
                          <a14:foregroundMark x1="93625" y1="43548" x2="94000" y2="46129"/>
                          <a14:foregroundMark x1="94875" y1="39355" x2="94875" y2="40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81" t="29845" r="1901" b="44496"/>
            <a:stretch/>
          </p:blipFill>
          <p:spPr>
            <a:xfrm>
              <a:off x="7971090" y="958353"/>
              <a:ext cx="422567" cy="361636"/>
            </a:xfrm>
            <a:prstGeom prst="rect">
              <a:avLst/>
            </a:prstGeom>
          </p:spPr>
        </p:pic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E05250C-7F29-4E89-991A-7ADADEA2E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521" r="96797">
                        <a14:foregroundMark x1="7521" y1="43672" x2="8078" y2="44844"/>
                        <a14:foregroundMark x1="10864" y1="41172" x2="11421" y2="42422"/>
                        <a14:foregroundMark x1="96797" y1="40000" x2="95822" y2="42109"/>
                        <a14:foregroundMark x1="94011" y1="41250" x2="94011" y2="45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78" b="18582"/>
          <a:stretch/>
        </p:blipFill>
        <p:spPr>
          <a:xfrm>
            <a:off x="9584721" y="4831176"/>
            <a:ext cx="2173525" cy="202809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F45DC4C-709E-4DDE-898E-9DA23F266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13" b="99223" l="6627" r="93173">
                        <a14:foregroundMark x1="69076" y1="53886" x2="62249" y2="82642"/>
                        <a14:foregroundMark x1="62249" y1="82642" x2="61446" y2="82642"/>
                        <a14:foregroundMark x1="47390" y1="65544" x2="52410" y2="84715"/>
                        <a14:foregroundMark x1="57831" y1="76166" x2="57831" y2="93523"/>
                        <a14:foregroundMark x1="57831" y1="83938" x2="55622" y2="92746"/>
                        <a14:foregroundMark x1="51807" y1="88860" x2="50201" y2="89637"/>
                        <a14:foregroundMark x1="49398" y1="89119" x2="47992" y2="92746"/>
                        <a14:foregroundMark x1="47590" y1="93005" x2="46988" y2="93782"/>
                        <a14:foregroundMark x1="45783" y1="88601" x2="44578" y2="91710"/>
                        <a14:foregroundMark x1="43976" y1="93005" x2="41968" y2="96114"/>
                        <a14:foregroundMark x1="40361" y1="91451" x2="40361" y2="93782"/>
                        <a14:foregroundMark x1="40361" y1="93782" x2="40361" y2="95855"/>
                        <a14:foregroundMark x1="40361" y1="95855" x2="40361" y2="97668"/>
                        <a14:foregroundMark x1="40161" y1="97409" x2="42169" y2="97409"/>
                        <a14:foregroundMark x1="45783" y1="46114" x2="52209" y2="69171"/>
                        <a14:foregroundMark x1="52209" y1="69171" x2="52410" y2="68912"/>
                        <a14:foregroundMark x1="51205" y1="50000" x2="52008" y2="64508"/>
                        <a14:foregroundMark x1="52008" y1="64508" x2="51606" y2="63212"/>
                        <a14:foregroundMark x1="47992" y1="37306" x2="50201" y2="48964"/>
                        <a14:foregroundMark x1="52209" y1="25648" x2="53614" y2="34197"/>
                        <a14:foregroundMark x1="53614" y1="4663" x2="55823" y2="14249"/>
                        <a14:foregroundMark x1="55622" y1="14767" x2="60442" y2="20466"/>
                        <a14:foregroundMark x1="49799" y1="16839" x2="63655" y2="19689"/>
                        <a14:foregroundMark x1="51807" y1="19948" x2="59438" y2="21503"/>
                        <a14:foregroundMark x1="54618" y1="30052" x2="53213" y2="46632"/>
                        <a14:foregroundMark x1="53213" y1="46632" x2="54016" y2="50259"/>
                        <a14:foregroundMark x1="55823" y1="44301" x2="56426" y2="74611"/>
                        <a14:foregroundMark x1="56024" y1="70725" x2="57430" y2="84974"/>
                        <a14:foregroundMark x1="57430" y1="84974" x2="57430" y2="84715"/>
                        <a14:foregroundMark x1="58434" y1="80570" x2="58434" y2="80570"/>
                        <a14:foregroundMark x1="55422" y1="59845" x2="54819" y2="71503"/>
                        <a14:foregroundMark x1="36145" y1="14508" x2="36948" y2="25907"/>
                        <a14:foregroundMark x1="36747" y1="23575" x2="36747" y2="29793"/>
                        <a14:foregroundMark x1="35743" y1="30052" x2="35542" y2="37565"/>
                        <a14:foregroundMark x1="34739" y1="30052" x2="34538" y2="41710"/>
                        <a14:foregroundMark x1="34337" y1="34197" x2="33534" y2="44819"/>
                        <a14:foregroundMark x1="32530" y1="34974" x2="31928" y2="45078"/>
                        <a14:foregroundMark x1="30522" y1="40933" x2="30321" y2="48705"/>
                        <a14:foregroundMark x1="30321" y1="42228" x2="30321" y2="47409"/>
                        <a14:foregroundMark x1="28715" y1="38083" x2="28715" y2="42746"/>
                        <a14:foregroundMark x1="28514" y1="40155" x2="28514" y2="32642"/>
                        <a14:foregroundMark x1="29518" y1="15544" x2="30723" y2="16062"/>
                        <a14:foregroundMark x1="34940" y1="7254" x2="36747" y2="11140"/>
                        <a14:foregroundMark x1="34739" y1="7772" x2="36345" y2="18653"/>
                        <a14:foregroundMark x1="53815" y1="34197" x2="56024" y2="29275"/>
                        <a14:foregroundMark x1="62249" y1="27202" x2="84739" y2="25130"/>
                        <a14:foregroundMark x1="59639" y1="25130" x2="63855" y2="29275"/>
                        <a14:foregroundMark x1="47189" y1="17617" x2="57831" y2="37565"/>
                        <a14:foregroundMark x1="55823" y1="26425" x2="56827" y2="40155"/>
                        <a14:foregroundMark x1="56827" y1="40155" x2="56827" y2="40155"/>
                        <a14:foregroundMark x1="55823" y1="22798" x2="50803" y2="37824"/>
                        <a14:foregroundMark x1="50803" y1="37824" x2="43574" y2="42746"/>
                        <a14:foregroundMark x1="36948" y1="32902" x2="34940" y2="41192"/>
                        <a14:foregroundMark x1="28313" y1="34974" x2="27711" y2="40674"/>
                        <a14:foregroundMark x1="20482" y1="34197" x2="20482" y2="37047"/>
                        <a14:foregroundMark x1="15863" y1="32902" x2="17470" y2="34974"/>
                        <a14:foregroundMark x1="15060" y1="33938" x2="18072" y2="37047"/>
                        <a14:foregroundMark x1="11847" y1="31865" x2="13454" y2="34197"/>
                        <a14:foregroundMark x1="11044" y1="32124" x2="13052" y2="34974"/>
                        <a14:foregroundMark x1="11647" y1="28497" x2="12651" y2="30311"/>
                        <a14:foregroundMark x1="12450" y1="24093" x2="11847" y2="27202"/>
                        <a14:foregroundMark x1="11647" y1="21503" x2="11647" y2="24611"/>
                        <a14:foregroundMark x1="11647" y1="21762" x2="11847" y2="25389"/>
                        <a14:foregroundMark x1="12651" y1="20984" x2="13855" y2="23057"/>
                        <a14:foregroundMark x1="13655" y1="21503" x2="13655" y2="21503"/>
                        <a14:foregroundMark x1="13655" y1="20725" x2="14056" y2="19689"/>
                        <a14:foregroundMark x1="15060" y1="17617" x2="15060" y2="17617"/>
                        <a14:foregroundMark x1="15060" y1="17098" x2="15261" y2="16321"/>
                        <a14:foregroundMark x1="15462" y1="16062" x2="15462" y2="16062"/>
                        <a14:foregroundMark x1="16867" y1="14767" x2="16867" y2="14767"/>
                        <a14:foregroundMark x1="17068" y1="13990" x2="17671" y2="13472"/>
                        <a14:foregroundMark x1="18273" y1="12694" x2="20482" y2="10881"/>
                        <a14:foregroundMark x1="28916" y1="14249" x2="41165" y2="32642"/>
                        <a14:foregroundMark x1="40562" y1="15285" x2="43173" y2="40415"/>
                        <a14:foregroundMark x1="43173" y1="40415" x2="45382" y2="42228"/>
                        <a14:foregroundMark x1="47791" y1="14767" x2="52209" y2="47668"/>
                        <a14:foregroundMark x1="55020" y1="21244" x2="57430" y2="47150"/>
                        <a14:foregroundMark x1="57430" y1="47150" x2="58635" y2="45855"/>
                        <a14:foregroundMark x1="59438" y1="32642" x2="59438" y2="44819"/>
                        <a14:foregroundMark x1="61245" y1="31088" x2="62048" y2="42228"/>
                        <a14:foregroundMark x1="63052" y1="32124" x2="65261" y2="46632"/>
                        <a14:foregroundMark x1="65261" y1="46632" x2="65261" y2="46632"/>
                        <a14:foregroundMark x1="66867" y1="28756" x2="67068" y2="56477"/>
                        <a14:foregroundMark x1="68273" y1="39119" x2="70080" y2="63472"/>
                        <a14:foregroundMark x1="70482" y1="44301" x2="71084" y2="60363"/>
                        <a14:foregroundMark x1="71084" y1="60363" x2="71084" y2="59326"/>
                        <a14:foregroundMark x1="71486" y1="47150" x2="72691" y2="61399"/>
                        <a14:foregroundMark x1="72691" y1="61399" x2="72691" y2="60622"/>
                        <a14:foregroundMark x1="73092" y1="52073" x2="74699" y2="61658"/>
                        <a14:foregroundMark x1="74699" y1="52332" x2="74699" y2="60881"/>
                        <a14:foregroundMark x1="75301" y1="47668" x2="76707" y2="55699"/>
                        <a14:foregroundMark x1="73896" y1="40415" x2="69478" y2="40674"/>
                        <a14:foregroundMark x1="63253" y1="18394" x2="68273" y2="33161"/>
                        <a14:foregroundMark x1="68273" y1="33161" x2="67470" y2="32642"/>
                        <a14:foregroundMark x1="65060" y1="20207" x2="68876" y2="30311"/>
                        <a14:foregroundMark x1="66265" y1="19948" x2="73293" y2="31088"/>
                        <a14:foregroundMark x1="71486" y1="20207" x2="77108" y2="31347"/>
                        <a14:foregroundMark x1="77108" y1="31347" x2="76707" y2="31088"/>
                        <a14:foregroundMark x1="75301" y1="16062" x2="79920" y2="29275"/>
                        <a14:foregroundMark x1="79920" y1="29275" x2="78916" y2="28238"/>
                        <a14:foregroundMark x1="78715" y1="14249" x2="78112" y2="22798"/>
                        <a14:foregroundMark x1="75301" y1="10104" x2="80321" y2="26943"/>
                        <a14:foregroundMark x1="80321" y1="26943" x2="79719" y2="27979"/>
                        <a14:foregroundMark x1="74900" y1="8808" x2="80522" y2="22539"/>
                        <a14:foregroundMark x1="80522" y1="22539" x2="80120" y2="24093"/>
                        <a14:foregroundMark x1="78514" y1="11658" x2="78514" y2="13990"/>
                        <a14:foregroundMark x1="74900" y1="4663" x2="78313" y2="11399"/>
                        <a14:foregroundMark x1="74699" y1="9585" x2="78514" y2="13990"/>
                        <a14:foregroundMark x1="78715" y1="17617" x2="74297" y2="20207"/>
                        <a14:foregroundMark x1="71888" y1="21503" x2="67671" y2="25648"/>
                        <a14:foregroundMark x1="61847" y1="18394" x2="61847" y2="31347"/>
                        <a14:foregroundMark x1="59237" y1="17617" x2="57831" y2="36010"/>
                        <a14:foregroundMark x1="57831" y1="36010" x2="55422" y2="39896"/>
                        <a14:foregroundMark x1="54819" y1="33679" x2="51004" y2="43264"/>
                        <a14:foregroundMark x1="48996" y1="42746" x2="46787" y2="45855"/>
                        <a14:foregroundMark x1="44779" y1="36010" x2="42771" y2="44041"/>
                        <a14:foregroundMark x1="40763" y1="38860" x2="40562" y2="44301"/>
                        <a14:foregroundMark x1="38353" y1="35492" x2="38353" y2="48705"/>
                        <a14:foregroundMark x1="37349" y1="38083" x2="36145" y2="50000"/>
                        <a14:foregroundMark x1="34337" y1="36269" x2="35743" y2="54922"/>
                        <a14:foregroundMark x1="35743" y1="54922" x2="34739" y2="50259"/>
                        <a14:foregroundMark x1="34137" y1="48705" x2="32932" y2="50777"/>
                        <a14:foregroundMark x1="26104" y1="41192" x2="26908" y2="48187"/>
                        <a14:foregroundMark x1="24297" y1="37824" x2="27510" y2="52850"/>
                        <a14:foregroundMark x1="27510" y1="52850" x2="26506" y2="50518"/>
                        <a14:foregroundMark x1="23896" y1="37565" x2="25502" y2="53109"/>
                        <a14:foregroundMark x1="25502" y1="53109" x2="25301" y2="52073"/>
                        <a14:foregroundMark x1="23695" y1="39637" x2="26305" y2="54404"/>
                        <a14:foregroundMark x1="26305" y1="54404" x2="26506" y2="49223"/>
                        <a14:foregroundMark x1="27711" y1="30052" x2="37349" y2="23057"/>
                        <a14:foregroundMark x1="37349" y1="23057" x2="37349" y2="22280"/>
                        <a14:foregroundMark x1="34137" y1="26425" x2="52610" y2="20984"/>
                        <a14:foregroundMark x1="84739" y1="11917" x2="87751" y2="16321"/>
                        <a14:foregroundMark x1="89558" y1="15285" x2="91165" y2="22021"/>
                        <a14:foregroundMark x1="91365" y1="19948" x2="90763" y2="28238"/>
                        <a14:foregroundMark x1="90161" y1="21503" x2="85542" y2="32383"/>
                        <a14:foregroundMark x1="85341" y1="32383" x2="82530" y2="37824"/>
                        <a14:foregroundMark x1="82329" y1="37824" x2="81727" y2="40415"/>
                        <a14:foregroundMark x1="81928" y1="36528" x2="78916" y2="40674"/>
                        <a14:foregroundMark x1="81124" y1="39637" x2="81526" y2="41451"/>
                        <a14:foregroundMark x1="84739" y1="37306" x2="84940" y2="39119"/>
                        <a14:foregroundMark x1="85743" y1="35233" x2="83936" y2="40674"/>
                        <a14:foregroundMark x1="83735" y1="36528" x2="78916" y2="38342"/>
                        <a14:foregroundMark x1="68474" y1="26425" x2="68474" y2="34715"/>
                        <a14:foregroundMark x1="64257" y1="17617" x2="61245" y2="25130"/>
                        <a14:foregroundMark x1="55422" y1="13990" x2="67671" y2="18912"/>
                        <a14:foregroundMark x1="67671" y1="18912" x2="66265" y2="19171"/>
                        <a14:foregroundMark x1="57028" y1="13990" x2="64458" y2="15544"/>
                        <a14:foregroundMark x1="53614" y1="11658" x2="59237" y2="13212"/>
                        <a14:foregroundMark x1="54418" y1="10104" x2="54618" y2="26943"/>
                        <a14:foregroundMark x1="52811" y1="16839" x2="51807" y2="49741"/>
                        <a14:foregroundMark x1="50201" y1="36528" x2="49598" y2="54145"/>
                        <a14:foregroundMark x1="73092" y1="68912" x2="72892" y2="78238"/>
                        <a14:foregroundMark x1="66867" y1="64767" x2="66466" y2="73834"/>
                        <a14:foregroundMark x1="67068" y1="76166" x2="67470" y2="77720"/>
                        <a14:foregroundMark x1="55221" y1="83420" x2="55422" y2="92746"/>
                        <a14:foregroundMark x1="55020" y1="88083" x2="55422" y2="98446"/>
                        <a14:foregroundMark x1="55221" y1="93264" x2="56225" y2="96891"/>
                        <a14:foregroundMark x1="52410" y1="88860" x2="54418" y2="93005"/>
                        <a14:foregroundMark x1="54418" y1="10104" x2="66667" y2="15285"/>
                        <a14:foregroundMark x1="66667" y1="15285" x2="66667" y2="15285"/>
                        <a14:foregroundMark x1="56426" y1="10622" x2="67269" y2="15285"/>
                        <a14:foregroundMark x1="60643" y1="11399" x2="70080" y2="17617"/>
                        <a14:foregroundMark x1="70080" y1="17617" x2="70080" y2="17617"/>
                        <a14:foregroundMark x1="66466" y1="12953" x2="69277" y2="15285"/>
                        <a14:foregroundMark x1="65261" y1="10363" x2="65663" y2="11140"/>
                        <a14:foregroundMark x1="38554" y1="15803" x2="50803" y2="16321"/>
                        <a14:foregroundMark x1="44779" y1="13990" x2="53614" y2="8808"/>
                        <a14:foregroundMark x1="48996" y1="8290" x2="67269" y2="7254"/>
                        <a14:foregroundMark x1="64659" y1="8290" x2="71084" y2="10622"/>
                        <a14:foregroundMark x1="90763" y1="18394" x2="90763" y2="26425"/>
                        <a14:foregroundMark x1="93373" y1="19948" x2="92972" y2="27720"/>
                        <a14:foregroundMark x1="92570" y1="22539" x2="91365" y2="29793"/>
                        <a14:foregroundMark x1="90964" y1="26166" x2="89960" y2="31088"/>
                        <a14:foregroundMark x1="80723" y1="24870" x2="77309" y2="43523"/>
                        <a14:foregroundMark x1="77309" y1="43523" x2="76707" y2="41710"/>
                        <a14:foregroundMark x1="73695" y1="34974" x2="72691" y2="40933"/>
                        <a14:foregroundMark x1="71888" y1="30052" x2="71687" y2="41969"/>
                        <a14:foregroundMark x1="75100" y1="26684" x2="75100" y2="49482"/>
                        <a14:foregroundMark x1="53012" y1="18135" x2="46787" y2="29793"/>
                        <a14:foregroundMark x1="46787" y1="29793" x2="45382" y2="31088"/>
                        <a14:foregroundMark x1="36345" y1="20984" x2="30723" y2="33420"/>
                        <a14:foregroundMark x1="30723" y1="33420" x2="28313" y2="34974"/>
                        <a14:foregroundMark x1="27510" y1="26943" x2="27108" y2="36528"/>
                        <a14:foregroundMark x1="26506" y1="29534" x2="23896" y2="44560"/>
                        <a14:foregroundMark x1="23293" y1="39896" x2="24297" y2="48187"/>
                        <a14:foregroundMark x1="24498" y1="43005" x2="28313" y2="55699"/>
                        <a14:foregroundMark x1="25904" y1="48964" x2="31124" y2="63990"/>
                        <a14:foregroundMark x1="29920" y1="57513" x2="33133" y2="64508"/>
                        <a14:foregroundMark x1="27108" y1="56995" x2="30723" y2="67617"/>
                        <a14:foregroundMark x1="30321" y1="60104" x2="32329" y2="65285"/>
                        <a14:foregroundMark x1="24699" y1="42746" x2="27510" y2="52850"/>
                        <a14:foregroundMark x1="24900" y1="44819" x2="26908" y2="48446"/>
                        <a14:foregroundMark x1="23092" y1="38601" x2="29116" y2="49223"/>
                        <a14:foregroundMark x1="29116" y1="49223" x2="29116" y2="49223"/>
                        <a14:foregroundMark x1="25703" y1="35751" x2="29518" y2="40415"/>
                        <a14:foregroundMark x1="27711" y1="29275" x2="31325" y2="36528"/>
                        <a14:foregroundMark x1="32530" y1="24093" x2="32329" y2="29793"/>
                        <a14:foregroundMark x1="29518" y1="17876" x2="31124" y2="29016"/>
                        <a14:foregroundMark x1="30321" y1="19171" x2="30924" y2="24870"/>
                        <a14:foregroundMark x1="28715" y1="15285" x2="29317" y2="20466"/>
                        <a14:foregroundMark x1="26506" y1="16839" x2="27711" y2="22539"/>
                        <a14:foregroundMark x1="25301" y1="31088" x2="24699" y2="37565"/>
                        <a14:foregroundMark x1="24297" y1="30570" x2="24096" y2="38601"/>
                        <a14:foregroundMark x1="22892" y1="31347" x2="22892" y2="42487"/>
                        <a14:foregroundMark x1="22490" y1="37565" x2="22691" y2="44819"/>
                        <a14:foregroundMark x1="44578" y1="11140" x2="52410" y2="9067"/>
                        <a14:foregroundMark x1="47791" y1="7772" x2="52410" y2="6477"/>
                        <a14:foregroundMark x1="50402" y1="5181" x2="55823" y2="4922"/>
                        <a14:foregroundMark x1="55221" y1="4922" x2="61245" y2="4404"/>
                        <a14:foregroundMark x1="45582" y1="6995" x2="47791" y2="6736"/>
                        <a14:foregroundMark x1="42972" y1="9326" x2="44980" y2="6995"/>
                        <a14:foregroundMark x1="60643" y1="65544" x2="59438" y2="74611"/>
                        <a14:foregroundMark x1="65060" y1="63472" x2="65060" y2="78238"/>
                        <a14:foregroundMark x1="65060" y1="78238" x2="65261" y2="76684"/>
                        <a14:foregroundMark x1="77912" y1="62435" x2="77711" y2="68653"/>
                        <a14:foregroundMark x1="80522" y1="66321" x2="79518" y2="72798"/>
                        <a14:foregroundMark x1="80321" y1="12953" x2="81526" y2="17617"/>
                        <a14:foregroundMark x1="82932" y1="12435" x2="83534" y2="13472"/>
                        <a14:foregroundMark x1="87550" y1="11140" x2="89157" y2="15803"/>
                        <a14:foregroundMark x1="90964" y1="15285" x2="91566" y2="17098"/>
                        <a14:foregroundMark x1="93775" y1="20466" x2="93775" y2="22539"/>
                        <a14:foregroundMark x1="12851" y1="16580" x2="11245" y2="22539"/>
                        <a14:foregroundMark x1="22691" y1="8031" x2="21084" y2="8031"/>
                        <a14:foregroundMark x1="20683" y1="10104" x2="23494" y2="12694"/>
                        <a14:foregroundMark x1="8835" y1="28756" x2="8835" y2="35751"/>
                        <a14:foregroundMark x1="7430" y1="28756" x2="7028" y2="33938"/>
                        <a14:foregroundMark x1="79116" y1="39378" x2="78715" y2="52332"/>
                        <a14:foregroundMark x1="59839" y1="89119" x2="62249" y2="97668"/>
                        <a14:foregroundMark x1="62450" y1="84197" x2="63052" y2="93005"/>
                        <a14:foregroundMark x1="51807" y1="94301" x2="54618" y2="99223"/>
                        <a14:foregroundMark x1="63855" y1="90155" x2="65663" y2="94301"/>
                        <a14:foregroundMark x1="55422" y1="2332" x2="55422" y2="2332"/>
                        <a14:foregroundMark x1="34337" y1="1813" x2="34337" y2="1813"/>
                        <a14:backgroundMark x1="8434" y1="46114" x2="13052" y2="61917"/>
                        <a14:backgroundMark x1="69679" y1="2073" x2="69679" y2="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1" y="5087815"/>
            <a:ext cx="2284632" cy="17708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8280AC-C460-4BCD-9841-9F78C3D1D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51" y="2217677"/>
            <a:ext cx="2181496" cy="8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EFC36C-C3CA-4CAC-A92E-C0806EF7CDD1}"/>
              </a:ext>
            </a:extLst>
          </p:cNvPr>
          <p:cNvSpPr/>
          <p:nvPr/>
        </p:nvSpPr>
        <p:spPr>
          <a:xfrm>
            <a:off x="0" y="12729"/>
            <a:ext cx="12192000" cy="6858000"/>
          </a:xfrm>
          <a:prstGeom prst="rect">
            <a:avLst/>
          </a:prstGeom>
          <a:solidFill>
            <a:srgbClr val="FCC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8D765-942B-4E9B-B931-266574398D14}"/>
              </a:ext>
            </a:extLst>
          </p:cNvPr>
          <p:cNvSpPr/>
          <p:nvPr/>
        </p:nvSpPr>
        <p:spPr>
          <a:xfrm>
            <a:off x="0" y="609600"/>
            <a:ext cx="6096000" cy="385482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6AC5C6-152E-435E-9C47-328380631647}"/>
              </a:ext>
            </a:extLst>
          </p:cNvPr>
          <p:cNvSpPr/>
          <p:nvPr/>
        </p:nvSpPr>
        <p:spPr>
          <a:xfrm>
            <a:off x="0" y="6472518"/>
            <a:ext cx="12192000" cy="385482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E50BE-8C79-449E-A7FB-B97EC2ECEDD2}"/>
              </a:ext>
            </a:extLst>
          </p:cNvPr>
          <p:cNvSpPr/>
          <p:nvPr/>
        </p:nvSpPr>
        <p:spPr>
          <a:xfrm>
            <a:off x="0" y="6090010"/>
            <a:ext cx="12192000" cy="385482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8680DD2B-6D98-4514-9827-41E834021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3" b="99223" l="6627" r="93173">
                        <a14:foregroundMark x1="69076" y1="53886" x2="62249" y2="82642"/>
                        <a14:foregroundMark x1="62249" y1="82642" x2="61446" y2="82642"/>
                        <a14:foregroundMark x1="47390" y1="65544" x2="52410" y2="84715"/>
                        <a14:foregroundMark x1="57831" y1="76166" x2="57831" y2="93523"/>
                        <a14:foregroundMark x1="57831" y1="83938" x2="55622" y2="92746"/>
                        <a14:foregroundMark x1="51807" y1="88860" x2="50201" y2="89637"/>
                        <a14:foregroundMark x1="49398" y1="89119" x2="47992" y2="92746"/>
                        <a14:foregroundMark x1="47590" y1="93005" x2="46988" y2="93782"/>
                        <a14:foregroundMark x1="45783" y1="88601" x2="44578" y2="91710"/>
                        <a14:foregroundMark x1="43976" y1="93005" x2="41968" y2="96114"/>
                        <a14:foregroundMark x1="40361" y1="91451" x2="40361" y2="93782"/>
                        <a14:foregroundMark x1="40361" y1="93782" x2="40361" y2="95855"/>
                        <a14:foregroundMark x1="40361" y1="95855" x2="40361" y2="97668"/>
                        <a14:foregroundMark x1="40161" y1="97409" x2="42169" y2="97409"/>
                        <a14:foregroundMark x1="45783" y1="46114" x2="52209" y2="69171"/>
                        <a14:foregroundMark x1="52209" y1="69171" x2="52410" y2="68912"/>
                        <a14:foregroundMark x1="51205" y1="50000" x2="52008" y2="64508"/>
                        <a14:foregroundMark x1="52008" y1="64508" x2="51606" y2="63212"/>
                        <a14:foregroundMark x1="47992" y1="37306" x2="50201" y2="48964"/>
                        <a14:foregroundMark x1="52209" y1="25648" x2="53614" y2="34197"/>
                        <a14:foregroundMark x1="53614" y1="4663" x2="55823" y2="14249"/>
                        <a14:foregroundMark x1="55622" y1="14767" x2="60442" y2="20466"/>
                        <a14:foregroundMark x1="49799" y1="16839" x2="63655" y2="19689"/>
                        <a14:foregroundMark x1="51807" y1="19948" x2="59438" y2="21503"/>
                        <a14:foregroundMark x1="54618" y1="30052" x2="53213" y2="46632"/>
                        <a14:foregroundMark x1="53213" y1="46632" x2="54016" y2="50259"/>
                        <a14:foregroundMark x1="55823" y1="44301" x2="56426" y2="74611"/>
                        <a14:foregroundMark x1="56024" y1="70725" x2="57430" y2="84974"/>
                        <a14:foregroundMark x1="57430" y1="84974" x2="57430" y2="84715"/>
                        <a14:foregroundMark x1="58434" y1="80570" x2="58434" y2="80570"/>
                        <a14:foregroundMark x1="55422" y1="59845" x2="54819" y2="71503"/>
                        <a14:foregroundMark x1="36145" y1="14508" x2="36948" y2="25907"/>
                        <a14:foregroundMark x1="36747" y1="23575" x2="36747" y2="29793"/>
                        <a14:foregroundMark x1="35743" y1="30052" x2="35542" y2="37565"/>
                        <a14:foregroundMark x1="34739" y1="30052" x2="34538" y2="41710"/>
                        <a14:foregroundMark x1="34337" y1="34197" x2="33534" y2="44819"/>
                        <a14:foregroundMark x1="32530" y1="34974" x2="31928" y2="45078"/>
                        <a14:foregroundMark x1="30522" y1="40933" x2="30321" y2="48705"/>
                        <a14:foregroundMark x1="30321" y1="42228" x2="30321" y2="47409"/>
                        <a14:foregroundMark x1="28715" y1="38083" x2="28715" y2="42746"/>
                        <a14:foregroundMark x1="28514" y1="40155" x2="28514" y2="32642"/>
                        <a14:foregroundMark x1="29518" y1="15544" x2="30723" y2="16062"/>
                        <a14:foregroundMark x1="34940" y1="7254" x2="36747" y2="11140"/>
                        <a14:foregroundMark x1="34739" y1="7772" x2="36345" y2="18653"/>
                        <a14:foregroundMark x1="53815" y1="34197" x2="56024" y2="29275"/>
                        <a14:foregroundMark x1="62249" y1="27202" x2="84739" y2="25130"/>
                        <a14:foregroundMark x1="59639" y1="25130" x2="63855" y2="29275"/>
                        <a14:foregroundMark x1="47189" y1="17617" x2="57831" y2="37565"/>
                        <a14:foregroundMark x1="55823" y1="26425" x2="56827" y2="40155"/>
                        <a14:foregroundMark x1="56827" y1="40155" x2="56827" y2="40155"/>
                        <a14:foregroundMark x1="55823" y1="22798" x2="50803" y2="37824"/>
                        <a14:foregroundMark x1="50803" y1="37824" x2="43574" y2="42746"/>
                        <a14:foregroundMark x1="36948" y1="32902" x2="34940" y2="41192"/>
                        <a14:foregroundMark x1="28313" y1="34974" x2="27711" y2="40674"/>
                        <a14:foregroundMark x1="20482" y1="34197" x2="20482" y2="37047"/>
                        <a14:foregroundMark x1="15863" y1="32902" x2="17470" y2="34974"/>
                        <a14:foregroundMark x1="15060" y1="33938" x2="18072" y2="37047"/>
                        <a14:foregroundMark x1="11847" y1="31865" x2="13454" y2="34197"/>
                        <a14:foregroundMark x1="11044" y1="32124" x2="13052" y2="34974"/>
                        <a14:foregroundMark x1="11647" y1="28497" x2="12651" y2="30311"/>
                        <a14:foregroundMark x1="12450" y1="24093" x2="11847" y2="27202"/>
                        <a14:foregroundMark x1="11647" y1="21503" x2="11647" y2="24611"/>
                        <a14:foregroundMark x1="11647" y1="21762" x2="11847" y2="25389"/>
                        <a14:foregroundMark x1="12651" y1="20984" x2="13855" y2="23057"/>
                        <a14:foregroundMark x1="13655" y1="21503" x2="13655" y2="21503"/>
                        <a14:foregroundMark x1="13655" y1="20725" x2="14056" y2="19689"/>
                        <a14:foregroundMark x1="15060" y1="17617" x2="15060" y2="17617"/>
                        <a14:foregroundMark x1="15060" y1="17098" x2="15261" y2="16321"/>
                        <a14:foregroundMark x1="15462" y1="16062" x2="15462" y2="16062"/>
                        <a14:foregroundMark x1="16867" y1="14767" x2="16867" y2="14767"/>
                        <a14:foregroundMark x1="17068" y1="13990" x2="17671" y2="13472"/>
                        <a14:foregroundMark x1="18273" y1="12694" x2="20482" y2="10881"/>
                        <a14:foregroundMark x1="28916" y1="14249" x2="41165" y2="32642"/>
                        <a14:foregroundMark x1="40562" y1="15285" x2="43173" y2="40415"/>
                        <a14:foregroundMark x1="43173" y1="40415" x2="45382" y2="42228"/>
                        <a14:foregroundMark x1="47791" y1="14767" x2="52209" y2="47668"/>
                        <a14:foregroundMark x1="55020" y1="21244" x2="57430" y2="47150"/>
                        <a14:foregroundMark x1="57430" y1="47150" x2="58635" y2="45855"/>
                        <a14:foregroundMark x1="59438" y1="32642" x2="59438" y2="44819"/>
                        <a14:foregroundMark x1="61245" y1="31088" x2="62048" y2="42228"/>
                        <a14:foregroundMark x1="63052" y1="32124" x2="65261" y2="46632"/>
                        <a14:foregroundMark x1="65261" y1="46632" x2="65261" y2="46632"/>
                        <a14:foregroundMark x1="66867" y1="28756" x2="67068" y2="56477"/>
                        <a14:foregroundMark x1="68273" y1="39119" x2="70080" y2="63472"/>
                        <a14:foregroundMark x1="70482" y1="44301" x2="71084" y2="60363"/>
                        <a14:foregroundMark x1="71084" y1="60363" x2="71084" y2="59326"/>
                        <a14:foregroundMark x1="71486" y1="47150" x2="72691" y2="61399"/>
                        <a14:foregroundMark x1="72691" y1="61399" x2="72691" y2="60622"/>
                        <a14:foregroundMark x1="73092" y1="52073" x2="74699" y2="61658"/>
                        <a14:foregroundMark x1="74699" y1="52332" x2="74699" y2="60881"/>
                        <a14:foregroundMark x1="75301" y1="47668" x2="76707" y2="55699"/>
                        <a14:foregroundMark x1="73896" y1="40415" x2="69478" y2="40674"/>
                        <a14:foregroundMark x1="63253" y1="18394" x2="68273" y2="33161"/>
                        <a14:foregroundMark x1="68273" y1="33161" x2="67470" y2="32642"/>
                        <a14:foregroundMark x1="65060" y1="20207" x2="68876" y2="30311"/>
                        <a14:foregroundMark x1="66265" y1="19948" x2="73293" y2="31088"/>
                        <a14:foregroundMark x1="71486" y1="20207" x2="77108" y2="31347"/>
                        <a14:foregroundMark x1="77108" y1="31347" x2="76707" y2="31088"/>
                        <a14:foregroundMark x1="75301" y1="16062" x2="79920" y2="29275"/>
                        <a14:foregroundMark x1="79920" y1="29275" x2="78916" y2="28238"/>
                        <a14:foregroundMark x1="78715" y1="14249" x2="78112" y2="22798"/>
                        <a14:foregroundMark x1="75301" y1="10104" x2="80321" y2="26943"/>
                        <a14:foregroundMark x1="80321" y1="26943" x2="79719" y2="27979"/>
                        <a14:foregroundMark x1="74900" y1="8808" x2="80522" y2="22539"/>
                        <a14:foregroundMark x1="80522" y1="22539" x2="80120" y2="24093"/>
                        <a14:foregroundMark x1="78514" y1="11658" x2="78514" y2="13990"/>
                        <a14:foregroundMark x1="74900" y1="4663" x2="78313" y2="11399"/>
                        <a14:foregroundMark x1="74699" y1="9585" x2="78514" y2="13990"/>
                        <a14:foregroundMark x1="78715" y1="17617" x2="74297" y2="20207"/>
                        <a14:foregroundMark x1="71888" y1="21503" x2="67671" y2="25648"/>
                        <a14:foregroundMark x1="61847" y1="18394" x2="61847" y2="31347"/>
                        <a14:foregroundMark x1="59237" y1="17617" x2="57831" y2="36010"/>
                        <a14:foregroundMark x1="57831" y1="36010" x2="55422" y2="39896"/>
                        <a14:foregroundMark x1="54819" y1="33679" x2="51004" y2="43264"/>
                        <a14:foregroundMark x1="48996" y1="42746" x2="46787" y2="45855"/>
                        <a14:foregroundMark x1="44779" y1="36010" x2="42771" y2="44041"/>
                        <a14:foregroundMark x1="40763" y1="38860" x2="40562" y2="44301"/>
                        <a14:foregroundMark x1="38353" y1="35492" x2="38353" y2="48705"/>
                        <a14:foregroundMark x1="37349" y1="38083" x2="36145" y2="50000"/>
                        <a14:foregroundMark x1="34337" y1="36269" x2="35743" y2="54922"/>
                        <a14:foregroundMark x1="35743" y1="54922" x2="34739" y2="50259"/>
                        <a14:foregroundMark x1="34137" y1="48705" x2="32932" y2="50777"/>
                        <a14:foregroundMark x1="26104" y1="41192" x2="26908" y2="48187"/>
                        <a14:foregroundMark x1="24297" y1="37824" x2="27510" y2="52850"/>
                        <a14:foregroundMark x1="27510" y1="52850" x2="26506" y2="50518"/>
                        <a14:foregroundMark x1="23896" y1="37565" x2="25502" y2="53109"/>
                        <a14:foregroundMark x1="25502" y1="53109" x2="25301" y2="52073"/>
                        <a14:foregroundMark x1="23695" y1="39637" x2="26305" y2="54404"/>
                        <a14:foregroundMark x1="26305" y1="54404" x2="26506" y2="49223"/>
                        <a14:foregroundMark x1="27711" y1="30052" x2="37349" y2="23057"/>
                        <a14:foregroundMark x1="37349" y1="23057" x2="37349" y2="22280"/>
                        <a14:foregroundMark x1="34137" y1="26425" x2="52610" y2="20984"/>
                        <a14:foregroundMark x1="84739" y1="11917" x2="87751" y2="16321"/>
                        <a14:foregroundMark x1="89558" y1="15285" x2="91165" y2="22021"/>
                        <a14:foregroundMark x1="91365" y1="19948" x2="90763" y2="28238"/>
                        <a14:foregroundMark x1="90161" y1="21503" x2="85542" y2="32383"/>
                        <a14:foregroundMark x1="85341" y1="32383" x2="82530" y2="37824"/>
                        <a14:foregroundMark x1="82329" y1="37824" x2="81727" y2="40415"/>
                        <a14:foregroundMark x1="81928" y1="36528" x2="78916" y2="40674"/>
                        <a14:foregroundMark x1="81124" y1="39637" x2="81526" y2="41451"/>
                        <a14:foregroundMark x1="84739" y1="37306" x2="84940" y2="39119"/>
                        <a14:foregroundMark x1="85743" y1="35233" x2="83936" y2="40674"/>
                        <a14:foregroundMark x1="83735" y1="36528" x2="78916" y2="38342"/>
                        <a14:foregroundMark x1="68474" y1="26425" x2="68474" y2="34715"/>
                        <a14:foregroundMark x1="64257" y1="17617" x2="61245" y2="25130"/>
                        <a14:foregroundMark x1="55422" y1="13990" x2="67671" y2="18912"/>
                        <a14:foregroundMark x1="67671" y1="18912" x2="66265" y2="19171"/>
                        <a14:foregroundMark x1="57028" y1="13990" x2="64458" y2="15544"/>
                        <a14:foregroundMark x1="53614" y1="11658" x2="59237" y2="13212"/>
                        <a14:foregroundMark x1="54418" y1="10104" x2="54618" y2="26943"/>
                        <a14:foregroundMark x1="52811" y1="16839" x2="51807" y2="49741"/>
                        <a14:foregroundMark x1="50201" y1="36528" x2="49598" y2="54145"/>
                        <a14:foregroundMark x1="73092" y1="68912" x2="72892" y2="78238"/>
                        <a14:foregroundMark x1="66867" y1="64767" x2="66466" y2="73834"/>
                        <a14:foregroundMark x1="67068" y1="76166" x2="67470" y2="77720"/>
                        <a14:foregroundMark x1="55221" y1="83420" x2="55422" y2="92746"/>
                        <a14:foregroundMark x1="55020" y1="88083" x2="55422" y2="98446"/>
                        <a14:foregroundMark x1="55221" y1="93264" x2="56225" y2="96891"/>
                        <a14:foregroundMark x1="52410" y1="88860" x2="54418" y2="93005"/>
                        <a14:foregroundMark x1="54418" y1="10104" x2="66667" y2="15285"/>
                        <a14:foregroundMark x1="66667" y1="15285" x2="66667" y2="15285"/>
                        <a14:foregroundMark x1="56426" y1="10622" x2="67269" y2="15285"/>
                        <a14:foregroundMark x1="60643" y1="11399" x2="70080" y2="17617"/>
                        <a14:foregroundMark x1="70080" y1="17617" x2="70080" y2="17617"/>
                        <a14:foregroundMark x1="66466" y1="12953" x2="69277" y2="15285"/>
                        <a14:foregroundMark x1="65261" y1="10363" x2="65663" y2="11140"/>
                        <a14:foregroundMark x1="38554" y1="15803" x2="50803" y2="16321"/>
                        <a14:foregroundMark x1="44779" y1="13990" x2="53614" y2="8808"/>
                        <a14:foregroundMark x1="48996" y1="8290" x2="67269" y2="7254"/>
                        <a14:foregroundMark x1="64659" y1="8290" x2="71084" y2="10622"/>
                        <a14:foregroundMark x1="90763" y1="18394" x2="90763" y2="26425"/>
                        <a14:foregroundMark x1="93373" y1="19948" x2="92972" y2="27720"/>
                        <a14:foregroundMark x1="92570" y1="22539" x2="91365" y2="29793"/>
                        <a14:foregroundMark x1="90964" y1="26166" x2="89960" y2="31088"/>
                        <a14:foregroundMark x1="80723" y1="24870" x2="77309" y2="43523"/>
                        <a14:foregroundMark x1="77309" y1="43523" x2="76707" y2="41710"/>
                        <a14:foregroundMark x1="73695" y1="34974" x2="72691" y2="40933"/>
                        <a14:foregroundMark x1="71888" y1="30052" x2="71687" y2="41969"/>
                        <a14:foregroundMark x1="75100" y1="26684" x2="75100" y2="49482"/>
                        <a14:foregroundMark x1="53012" y1="18135" x2="46787" y2="29793"/>
                        <a14:foregroundMark x1="46787" y1="29793" x2="45382" y2="31088"/>
                        <a14:foregroundMark x1="36345" y1="20984" x2="30723" y2="33420"/>
                        <a14:foregroundMark x1="30723" y1="33420" x2="28313" y2="34974"/>
                        <a14:foregroundMark x1="27510" y1="26943" x2="27108" y2="36528"/>
                        <a14:foregroundMark x1="26506" y1="29534" x2="23896" y2="44560"/>
                        <a14:foregroundMark x1="23293" y1="39896" x2="24297" y2="48187"/>
                        <a14:foregroundMark x1="24498" y1="43005" x2="28313" y2="55699"/>
                        <a14:foregroundMark x1="25904" y1="48964" x2="31124" y2="63990"/>
                        <a14:foregroundMark x1="29920" y1="57513" x2="33133" y2="64508"/>
                        <a14:foregroundMark x1="27108" y1="56995" x2="30723" y2="67617"/>
                        <a14:foregroundMark x1="30321" y1="60104" x2="32329" y2="65285"/>
                        <a14:foregroundMark x1="24699" y1="42746" x2="27510" y2="52850"/>
                        <a14:foregroundMark x1="24900" y1="44819" x2="26908" y2="48446"/>
                        <a14:foregroundMark x1="23092" y1="38601" x2="29116" y2="49223"/>
                        <a14:foregroundMark x1="29116" y1="49223" x2="29116" y2="49223"/>
                        <a14:foregroundMark x1="25703" y1="35751" x2="29518" y2="40415"/>
                        <a14:foregroundMark x1="27711" y1="29275" x2="31325" y2="36528"/>
                        <a14:foregroundMark x1="32530" y1="24093" x2="32329" y2="29793"/>
                        <a14:foregroundMark x1="29518" y1="17876" x2="31124" y2="29016"/>
                        <a14:foregroundMark x1="30321" y1="19171" x2="30924" y2="24870"/>
                        <a14:foregroundMark x1="28715" y1="15285" x2="29317" y2="20466"/>
                        <a14:foregroundMark x1="26506" y1="16839" x2="27711" y2="22539"/>
                        <a14:foregroundMark x1="25301" y1="31088" x2="24699" y2="37565"/>
                        <a14:foregroundMark x1="24297" y1="30570" x2="24096" y2="38601"/>
                        <a14:foregroundMark x1="22892" y1="31347" x2="22892" y2="42487"/>
                        <a14:foregroundMark x1="22490" y1="37565" x2="22691" y2="44819"/>
                        <a14:foregroundMark x1="44578" y1="11140" x2="52410" y2="9067"/>
                        <a14:foregroundMark x1="47791" y1="7772" x2="52410" y2="6477"/>
                        <a14:foregroundMark x1="50402" y1="5181" x2="55823" y2="4922"/>
                        <a14:foregroundMark x1="55221" y1="4922" x2="61245" y2="4404"/>
                        <a14:foregroundMark x1="45582" y1="6995" x2="47791" y2="6736"/>
                        <a14:foregroundMark x1="42972" y1="9326" x2="44980" y2="6995"/>
                        <a14:foregroundMark x1="60643" y1="65544" x2="59438" y2="74611"/>
                        <a14:foregroundMark x1="65060" y1="63472" x2="65060" y2="78238"/>
                        <a14:foregroundMark x1="65060" y1="78238" x2="65261" y2="76684"/>
                        <a14:foregroundMark x1="77912" y1="62435" x2="77711" y2="68653"/>
                        <a14:foregroundMark x1="80522" y1="66321" x2="79518" y2="72798"/>
                        <a14:foregroundMark x1="80321" y1="12953" x2="81526" y2="17617"/>
                        <a14:foregroundMark x1="82932" y1="12435" x2="83534" y2="13472"/>
                        <a14:foregroundMark x1="87550" y1="11140" x2="89157" y2="15803"/>
                        <a14:foregroundMark x1="90964" y1="15285" x2="91566" y2="17098"/>
                        <a14:foregroundMark x1="93775" y1="20466" x2="93775" y2="22539"/>
                        <a14:foregroundMark x1="12851" y1="16580" x2="11245" y2="22539"/>
                        <a14:foregroundMark x1="22691" y1="8031" x2="21084" y2="8031"/>
                        <a14:foregroundMark x1="20683" y1="10104" x2="23494" y2="12694"/>
                        <a14:foregroundMark x1="8835" y1="28756" x2="8835" y2="35751"/>
                        <a14:foregroundMark x1="7430" y1="28756" x2="7028" y2="33938"/>
                        <a14:foregroundMark x1="79116" y1="39378" x2="78715" y2="52332"/>
                        <a14:foregroundMark x1="59839" y1="89119" x2="62249" y2="97668"/>
                        <a14:foregroundMark x1="62450" y1="84197" x2="63052" y2="93005"/>
                        <a14:foregroundMark x1="51807" y1="94301" x2="54618" y2="99223"/>
                        <a14:foregroundMark x1="63855" y1="90155" x2="65663" y2="94301"/>
                        <a14:foregroundMark x1="55422" y1="2332" x2="55422" y2="2332"/>
                        <a14:foregroundMark x1="34337" y1="1813" x2="34337" y2="1813"/>
                        <a14:backgroundMark x1="8434" y1="46114" x2="13052" y2="61917"/>
                        <a14:backgroundMark x1="69679" y1="2073" x2="69679" y2="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2" y="5366074"/>
            <a:ext cx="1941239" cy="15046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11EAA7-7D72-4B31-BBD5-6DE38F549E06}"/>
              </a:ext>
            </a:extLst>
          </p:cNvPr>
          <p:cNvGrpSpPr/>
          <p:nvPr/>
        </p:nvGrpSpPr>
        <p:grpSpPr>
          <a:xfrm>
            <a:off x="981782" y="2061985"/>
            <a:ext cx="2333978" cy="2979783"/>
            <a:chOff x="981782" y="2061985"/>
            <a:chExt cx="2333978" cy="297978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E12AC81-9198-4D61-83ED-B61CDB201E42}"/>
                </a:ext>
              </a:extLst>
            </p:cNvPr>
            <p:cNvGrpSpPr/>
            <p:nvPr/>
          </p:nvGrpSpPr>
          <p:grpSpPr>
            <a:xfrm>
              <a:off x="981782" y="2061985"/>
              <a:ext cx="2333978" cy="2979783"/>
              <a:chOff x="874008" y="2061987"/>
              <a:chExt cx="2333978" cy="297978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A15BA23-D8F5-406C-B8A5-5D98D914BA85}"/>
                  </a:ext>
                </a:extLst>
              </p:cNvPr>
              <p:cNvGrpSpPr/>
              <p:nvPr/>
            </p:nvGrpSpPr>
            <p:grpSpPr>
              <a:xfrm>
                <a:off x="874008" y="2061987"/>
                <a:ext cx="2333978" cy="2979783"/>
                <a:chOff x="953508" y="1979506"/>
                <a:chExt cx="2333978" cy="297978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7806B38-25D7-43D2-A9BA-5757DA583DD9}"/>
                    </a:ext>
                  </a:extLst>
                </p:cNvPr>
                <p:cNvSpPr/>
                <p:nvPr/>
              </p:nvSpPr>
              <p:spPr>
                <a:xfrm>
                  <a:off x="953508" y="1979506"/>
                  <a:ext cx="2333978" cy="2979783"/>
                </a:xfrm>
                <a:prstGeom prst="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6330B71-8BA4-4190-B012-D3D610188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469" b="99805" l="8594" r="98633">
                              <a14:foregroundMark x1="40430" y1="59180" x2="45703" y2="80469"/>
                              <a14:foregroundMark x1="45703" y1="80469" x2="46094" y2="83594"/>
                              <a14:foregroundMark x1="40820" y1="70508" x2="41992" y2="83398"/>
                              <a14:foregroundMark x1="40234" y1="79102" x2="41211" y2="89063"/>
                              <a14:foregroundMark x1="41211" y1="89063" x2="41211" y2="89063"/>
                              <a14:foregroundMark x1="39844" y1="84375" x2="40430" y2="88281"/>
                              <a14:foregroundMark x1="37500" y1="83008" x2="37500" y2="84180"/>
                              <a14:foregroundMark x1="26563" y1="69727" x2="27148" y2="74805"/>
                              <a14:foregroundMark x1="22852" y1="62500" x2="25195" y2="75000"/>
                              <a14:foregroundMark x1="25195" y1="75000" x2="25195" y2="75000"/>
                              <a14:foregroundMark x1="21094" y1="61523" x2="20898" y2="69141"/>
                              <a14:foregroundMark x1="19922" y1="63477" x2="19531" y2="71680"/>
                              <a14:foregroundMark x1="19141" y1="58789" x2="19141" y2="62891"/>
                              <a14:foregroundMark x1="20898" y1="40234" x2="20313" y2="47656"/>
                              <a14:foregroundMark x1="20313" y1="38477" x2="20117" y2="58008"/>
                              <a14:foregroundMark x1="20117" y1="40039" x2="20117" y2="56250"/>
                              <a14:foregroundMark x1="20117" y1="34961" x2="25000" y2="37695"/>
                              <a14:foregroundMark x1="38086" y1="20313" x2="45508" y2="20313"/>
                              <a14:foregroundMark x1="38477" y1="14844" x2="53320" y2="16016"/>
                              <a14:foregroundMark x1="49805" y1="15234" x2="60156" y2="18164"/>
                              <a14:foregroundMark x1="58789" y1="18555" x2="63477" y2="26563"/>
                              <a14:foregroundMark x1="63086" y1="17969" x2="67773" y2="35547"/>
                              <a14:foregroundMark x1="67773" y1="35547" x2="68555" y2="36719"/>
                              <a14:foregroundMark x1="67383" y1="14648" x2="73828" y2="52734"/>
                              <a14:foregroundMark x1="67383" y1="29492" x2="67969" y2="45898"/>
                              <a14:foregroundMark x1="69141" y1="29492" x2="79688" y2="71875"/>
                              <a14:foregroundMark x1="78516" y1="48242" x2="82617" y2="66797"/>
                              <a14:foregroundMark x1="82617" y1="44141" x2="84375" y2="63477"/>
                              <a14:foregroundMark x1="84570" y1="47852" x2="87891" y2="63672"/>
                              <a14:foregroundMark x1="86719" y1="54102" x2="88281" y2="69141"/>
                              <a14:foregroundMark x1="85938" y1="53906" x2="88477" y2="68164"/>
                              <a14:foregroundMark x1="76953" y1="27539" x2="77734" y2="41016"/>
                              <a14:foregroundMark x1="60156" y1="10547" x2="56445" y2="23633"/>
                              <a14:foregroundMark x1="56445" y1="23633" x2="55273" y2="23242"/>
                              <a14:foregroundMark x1="52734" y1="20313" x2="48633" y2="27930"/>
                              <a14:foregroundMark x1="51758" y1="22070" x2="48047" y2="28516"/>
                              <a14:foregroundMark x1="47461" y1="20117" x2="43164" y2="28320"/>
                              <a14:foregroundMark x1="38672" y1="21484" x2="31641" y2="31250"/>
                              <a14:foregroundMark x1="31641" y1="31250" x2="29688" y2="31250"/>
                              <a14:foregroundMark x1="29688" y1="24219" x2="24805" y2="35938"/>
                              <a14:foregroundMark x1="24805" y1="35938" x2="24023" y2="35742"/>
                              <a14:foregroundMark x1="23438" y1="21680" x2="20313" y2="30859"/>
                              <a14:foregroundMark x1="20313" y1="28711" x2="19727" y2="47070"/>
                              <a14:foregroundMark x1="19141" y1="46484" x2="18164" y2="56641"/>
                              <a14:foregroundMark x1="18164" y1="56641" x2="18164" y2="56641"/>
                              <a14:foregroundMark x1="17383" y1="55859" x2="17383" y2="68164"/>
                              <a14:foregroundMark x1="17188" y1="72266" x2="19336" y2="76758"/>
                              <a14:foregroundMark x1="17578" y1="75977" x2="23633" y2="87305"/>
                              <a14:foregroundMark x1="23633" y1="87305" x2="25391" y2="86914"/>
                              <a14:foregroundMark x1="25000" y1="83984" x2="31055" y2="87109"/>
                              <a14:foregroundMark x1="35156" y1="81641" x2="49219" y2="93164"/>
                              <a14:foregroundMark x1="49219" y1="93164" x2="50195" y2="92578"/>
                              <a14:foregroundMark x1="47461" y1="82813" x2="53125" y2="92969"/>
                              <a14:foregroundMark x1="53125" y1="92969" x2="53125" y2="92578"/>
                              <a14:foregroundMark x1="52539" y1="72266" x2="54492" y2="89258"/>
                              <a14:foregroundMark x1="52930" y1="60742" x2="54492" y2="81445"/>
                              <a14:foregroundMark x1="54492" y1="81445" x2="54492" y2="80859"/>
                              <a14:foregroundMark x1="50586" y1="44336" x2="46875" y2="81641"/>
                              <a14:foregroundMark x1="46875" y1="81641" x2="44922" y2="73633"/>
                              <a14:foregroundMark x1="38477" y1="42383" x2="37305" y2="61719"/>
                              <a14:foregroundMark x1="37305" y1="61719" x2="35742" y2="63672"/>
                              <a14:foregroundMark x1="27539" y1="27148" x2="36133" y2="66797"/>
                              <a14:foregroundMark x1="36133" y1="66797" x2="35547" y2="59961"/>
                              <a14:foregroundMark x1="28320" y1="45508" x2="28711" y2="71289"/>
                              <a14:foregroundMark x1="28711" y1="71289" x2="27539" y2="72656"/>
                              <a14:foregroundMark x1="26953" y1="63477" x2="30664" y2="84961"/>
                              <a14:foregroundMark x1="30664" y1="84961" x2="32813" y2="77539"/>
                              <a14:foregroundMark x1="34766" y1="67969" x2="35352" y2="72852"/>
                              <a14:foregroundMark x1="35742" y1="66992" x2="37891" y2="83398"/>
                              <a14:foregroundMark x1="37891" y1="82227" x2="39844" y2="90430"/>
                              <a14:foregroundMark x1="39844" y1="86914" x2="38867" y2="91602"/>
                              <a14:foregroundMark x1="34570" y1="87500" x2="39648" y2="93164"/>
                              <a14:foregroundMark x1="34766" y1="91992" x2="40430" y2="96875"/>
                              <a14:foregroundMark x1="38672" y1="96484" x2="44727" y2="97461"/>
                              <a14:foregroundMark x1="42188" y1="96094" x2="46094" y2="95117"/>
                              <a14:foregroundMark x1="60547" y1="71094" x2="63477" y2="84180"/>
                              <a14:foregroundMark x1="66406" y1="68750" x2="66797" y2="76367"/>
                              <a14:foregroundMark x1="66797" y1="63672" x2="69336" y2="77539"/>
                              <a14:foregroundMark x1="69336" y1="77539" x2="71875" y2="75000"/>
                              <a14:foregroundMark x1="80273" y1="56055" x2="83594" y2="66797"/>
                              <a14:foregroundMark x1="83594" y1="66797" x2="83594" y2="65625"/>
                              <a14:foregroundMark x1="84180" y1="54297" x2="87109" y2="66016"/>
                              <a14:foregroundMark x1="87305" y1="53125" x2="90234" y2="71289"/>
                              <a14:foregroundMark x1="89453" y1="61719" x2="91797" y2="68750"/>
                              <a14:foregroundMark x1="91211" y1="61133" x2="94531" y2="70508"/>
                              <a14:foregroundMark x1="94531" y1="70508" x2="94336" y2="70508"/>
                              <a14:foregroundMark x1="89648" y1="57813" x2="90820" y2="66211"/>
                              <a14:foregroundMark x1="68359" y1="24023" x2="73047" y2="39063"/>
                              <a14:foregroundMark x1="58203" y1="13867" x2="58008" y2="14648"/>
                              <a14:foregroundMark x1="53320" y1="9570" x2="58594" y2="10156"/>
                              <a14:foregroundMark x1="50586" y1="9375" x2="57813" y2="11133"/>
                              <a14:foregroundMark x1="47852" y1="8398" x2="56055" y2="9180"/>
                              <a14:foregroundMark x1="46875" y1="6836" x2="53320" y2="9570"/>
                              <a14:foregroundMark x1="44922" y1="11719" x2="52734" y2="12891"/>
                              <a14:foregroundMark x1="53320" y1="5664" x2="53320" y2="5664"/>
                              <a14:foregroundMark x1="54102" y1="5859" x2="63281" y2="9961"/>
                              <a14:foregroundMark x1="63281" y1="9961" x2="63477" y2="10352"/>
                              <a14:foregroundMark x1="65039" y1="12891" x2="75000" y2="29102"/>
                              <a14:foregroundMark x1="74414" y1="26758" x2="83984" y2="50781"/>
                              <a14:foregroundMark x1="77930" y1="23633" x2="83008" y2="42188"/>
                              <a14:foregroundMark x1="83008" y1="42188" x2="82422" y2="40430"/>
                              <a14:foregroundMark x1="79492" y1="29688" x2="88477" y2="58203"/>
                              <a14:foregroundMark x1="93164" y1="70313" x2="93164" y2="74609"/>
                              <a14:foregroundMark x1="90039" y1="72852" x2="84375" y2="77539"/>
                              <a14:foregroundMark x1="83203" y1="77539" x2="77539" y2="89648"/>
                              <a14:foregroundMark x1="77539" y1="89648" x2="76563" y2="89063"/>
                              <a14:foregroundMark x1="76563" y1="84375" x2="76563" y2="84375"/>
                              <a14:foregroundMark x1="74023" y1="81250" x2="67383" y2="86914"/>
                              <a14:foregroundMark x1="66797" y1="83984" x2="63672" y2="88086"/>
                              <a14:foregroundMark x1="61914" y1="81250" x2="59180" y2="84180"/>
                              <a14:foregroundMark x1="65820" y1="71484" x2="63867" y2="77539"/>
                              <a14:foregroundMark x1="63867" y1="71094" x2="63867" y2="75195"/>
                              <a14:foregroundMark x1="42773" y1="78125" x2="42188" y2="89453"/>
                              <a14:foregroundMark x1="42188" y1="89453" x2="41016" y2="91211"/>
                              <a14:foregroundMark x1="34961" y1="82617" x2="35352" y2="90430"/>
                              <a14:foregroundMark x1="16797" y1="72656" x2="20703" y2="76758"/>
                              <a14:foregroundMark x1="12109" y1="73438" x2="18750" y2="78516"/>
                              <a14:foregroundMark x1="10352" y1="75781" x2="15234" y2="77539"/>
                              <a14:foregroundMark x1="8789" y1="74023" x2="9570" y2="77344"/>
                              <a14:foregroundMark x1="34570" y1="95898" x2="39258" y2="98633"/>
                              <a14:foregroundMark x1="98242" y1="62695" x2="98633" y2="68555"/>
                              <a14:foregroundMark x1="58789" y1="73242" x2="57813" y2="92578"/>
                              <a14:foregroundMark x1="57813" y1="92578" x2="56250" y2="96289"/>
                              <a14:foregroundMark x1="33789" y1="92969" x2="35547" y2="99414"/>
                              <a14:foregroundMark x1="32031" y1="93164" x2="33008" y2="95703"/>
                              <a14:foregroundMark x1="33789" y1="97656" x2="34570" y2="99414"/>
                              <a14:foregroundMark x1="41602" y1="98633" x2="42383" y2="99805"/>
                              <a14:foregroundMark x1="45117" y1="95117" x2="45117" y2="95117"/>
                              <a14:foregroundMark x1="50977" y1="94531" x2="52148" y2="99805"/>
                              <a14:foregroundMark x1="51563" y1="92383" x2="51563" y2="93359"/>
                              <a14:foregroundMark x1="45117" y1="89258" x2="46289" y2="933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9325" y="4131128"/>
                  <a:ext cx="828161" cy="828161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8D2640-A2E1-44A6-9741-AA072F6CF750}"/>
                  </a:ext>
                </a:extLst>
              </p:cNvPr>
              <p:cNvSpPr/>
              <p:nvPr/>
            </p:nvSpPr>
            <p:spPr>
              <a:xfrm>
                <a:off x="1111120" y="2303811"/>
                <a:ext cx="1859754" cy="1845129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5D7CC8-38E9-4913-B104-FBE815DE3CB4}"/>
                </a:ext>
              </a:extLst>
            </p:cNvPr>
            <p:cNvSpPr txBox="1"/>
            <p:nvPr/>
          </p:nvSpPr>
          <p:spPr>
            <a:xfrm>
              <a:off x="1130270" y="4227577"/>
              <a:ext cx="1357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>
                    <a:solidFill>
                      <a:schemeClr val="tx1"/>
                    </a:solidFill>
                  </a:ln>
                  <a:solidFill>
                    <a:srgbClr val="FABFE2"/>
                  </a:solidFill>
                  <a:latin typeface="iCiel Cadena" panose="02000503000000020004" pitchFamily="50" charset="0"/>
                </a:rPr>
                <a:t>Họ và tên</a:t>
              </a:r>
              <a:endParaRPr lang="vi-VN" sz="2000">
                <a:ln>
                  <a:solidFill>
                    <a:schemeClr val="tx1"/>
                  </a:solidFill>
                </a:ln>
                <a:solidFill>
                  <a:srgbClr val="FABFE2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5DA39B-98D6-4B12-9286-890CB95A2544}"/>
              </a:ext>
            </a:extLst>
          </p:cNvPr>
          <p:cNvGrpSpPr/>
          <p:nvPr/>
        </p:nvGrpSpPr>
        <p:grpSpPr>
          <a:xfrm>
            <a:off x="3690950" y="2061987"/>
            <a:ext cx="2333978" cy="2979783"/>
            <a:chOff x="3690950" y="2061987"/>
            <a:chExt cx="2333978" cy="29797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F6245C-9392-4CC8-98AC-C3038A736D19}"/>
                </a:ext>
              </a:extLst>
            </p:cNvPr>
            <p:cNvGrpSpPr/>
            <p:nvPr/>
          </p:nvGrpSpPr>
          <p:grpSpPr>
            <a:xfrm>
              <a:off x="3690950" y="2061987"/>
              <a:ext cx="2333978" cy="2979783"/>
              <a:chOff x="3690950" y="2061987"/>
              <a:chExt cx="2333978" cy="297978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7935C6-428D-4CD9-90A6-0600CF87488E}"/>
                  </a:ext>
                </a:extLst>
              </p:cNvPr>
              <p:cNvGrpSpPr/>
              <p:nvPr/>
            </p:nvGrpSpPr>
            <p:grpSpPr>
              <a:xfrm>
                <a:off x="3690950" y="2061987"/>
                <a:ext cx="2333978" cy="2979783"/>
                <a:chOff x="3690950" y="2061987"/>
                <a:chExt cx="2333978" cy="2979783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1C4BE74-2A75-4DA6-A0CA-31002A8C619C}"/>
                    </a:ext>
                  </a:extLst>
                </p:cNvPr>
                <p:cNvSpPr/>
                <p:nvPr/>
              </p:nvSpPr>
              <p:spPr>
                <a:xfrm>
                  <a:off x="3690950" y="2061987"/>
                  <a:ext cx="2333978" cy="2979783"/>
                </a:xfrm>
                <a:prstGeom prst="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pic>
              <p:nvPicPr>
                <p:cNvPr id="20" name="Picture 19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CE3F6189-B175-4ABC-A91E-BB4762F142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778" b="97407" l="5741" r="90000">
                              <a14:foregroundMark x1="45185" y1="9259" x2="52037" y2="7778"/>
                              <a14:foregroundMark x1="52037" y1="7778" x2="52222" y2="7778"/>
                              <a14:foregroundMark x1="17222" y1="36852" x2="18889" y2="52222"/>
                              <a14:foregroundMark x1="18519" y1="44444" x2="21852" y2="58519"/>
                              <a14:foregroundMark x1="13519" y1="45185" x2="13519" y2="53704"/>
                              <a14:foregroundMark x1="5741" y1="52037" x2="6852" y2="58148"/>
                              <a14:foregroundMark x1="69815" y1="79630" x2="72593" y2="91852"/>
                              <a14:foregroundMark x1="65926" y1="89259" x2="66111" y2="95000"/>
                              <a14:foregroundMark x1="69444" y1="74630" x2="70556" y2="85926"/>
                              <a14:foregroundMark x1="70556" y1="85926" x2="70370" y2="86667"/>
                              <a14:foregroundMark x1="69444" y1="72037" x2="71296" y2="81667"/>
                              <a14:foregroundMark x1="71296" y1="81667" x2="71296" y2="81111"/>
                              <a14:foregroundMark x1="71296" y1="74815" x2="72778" y2="86296"/>
                              <a14:foregroundMark x1="72778" y1="86296" x2="72778" y2="86111"/>
                              <a14:foregroundMark x1="62963" y1="85370" x2="62222" y2="92037"/>
                              <a14:foregroundMark x1="53148" y1="79630" x2="53889" y2="95741"/>
                              <a14:foregroundMark x1="53889" y1="95741" x2="53889" y2="95000"/>
                              <a14:foregroundMark x1="52963" y1="83704" x2="53704" y2="87963"/>
                              <a14:foregroundMark x1="50926" y1="82222" x2="52222" y2="89630"/>
                              <a14:foregroundMark x1="52222" y1="89630" x2="52222" y2="89815"/>
                              <a14:foregroundMark x1="48333" y1="84259" x2="50370" y2="89815"/>
                              <a14:foregroundMark x1="44444" y1="80370" x2="47222" y2="85370"/>
                              <a14:foregroundMark x1="44444" y1="81296" x2="45741" y2="84815"/>
                              <a14:foregroundMark x1="58148" y1="96852" x2="65000" y2="97407"/>
                              <a14:foregroundMark x1="71481" y1="88704" x2="71481" y2="96111"/>
                              <a14:foregroundMark x1="71481" y1="96111" x2="71296" y2="96111"/>
                              <a14:foregroundMark x1="38333" y1="84074" x2="40185" y2="820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2315" y="4169155"/>
                  <a:ext cx="872613" cy="872613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AFBA7B-A38F-4A22-847F-D7D49D98D062}"/>
                  </a:ext>
                </a:extLst>
              </p:cNvPr>
              <p:cNvSpPr/>
              <p:nvPr/>
            </p:nvSpPr>
            <p:spPr>
              <a:xfrm>
                <a:off x="3933688" y="2247996"/>
                <a:ext cx="1848503" cy="1845129"/>
              </a:xfrm>
              <a:prstGeom prst="rect">
                <a:avLst/>
              </a:pr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180E76-F3DE-4D45-8FBC-A6ECF3285A61}"/>
                </a:ext>
              </a:extLst>
            </p:cNvPr>
            <p:cNvSpPr txBox="1"/>
            <p:nvPr/>
          </p:nvSpPr>
          <p:spPr>
            <a:xfrm>
              <a:off x="3854632" y="4213607"/>
              <a:ext cx="1357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>
                    <a:solidFill>
                      <a:schemeClr val="tx1"/>
                    </a:solidFill>
                  </a:ln>
                  <a:solidFill>
                    <a:srgbClr val="FABFE2"/>
                  </a:solidFill>
                  <a:latin typeface="iCiel Cadena" panose="02000503000000020004" pitchFamily="50" charset="0"/>
                </a:rPr>
                <a:t>Họ và tên</a:t>
              </a:r>
              <a:endParaRPr lang="vi-VN" sz="2000">
                <a:ln>
                  <a:solidFill>
                    <a:schemeClr val="tx1"/>
                  </a:solidFill>
                </a:ln>
                <a:solidFill>
                  <a:srgbClr val="FABFE2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35CC3-2E01-4F7A-8E6D-50C8E1CD392C}"/>
              </a:ext>
            </a:extLst>
          </p:cNvPr>
          <p:cNvGrpSpPr/>
          <p:nvPr/>
        </p:nvGrpSpPr>
        <p:grpSpPr>
          <a:xfrm>
            <a:off x="6401814" y="2052654"/>
            <a:ext cx="2410579" cy="2979783"/>
            <a:chOff x="6401814" y="2052654"/>
            <a:chExt cx="2410579" cy="29797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751E10-768B-41DB-89F7-4199F823C2FF}"/>
                </a:ext>
              </a:extLst>
            </p:cNvPr>
            <p:cNvGrpSpPr/>
            <p:nvPr/>
          </p:nvGrpSpPr>
          <p:grpSpPr>
            <a:xfrm>
              <a:off x="6401814" y="2052654"/>
              <a:ext cx="2410579" cy="2979783"/>
              <a:chOff x="6440115" y="2061986"/>
              <a:chExt cx="2410579" cy="297978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5857BBC-9AD6-45C5-B27F-65F2CE883A26}"/>
                  </a:ext>
                </a:extLst>
              </p:cNvPr>
              <p:cNvGrpSpPr/>
              <p:nvPr/>
            </p:nvGrpSpPr>
            <p:grpSpPr>
              <a:xfrm>
                <a:off x="6440115" y="2061986"/>
                <a:ext cx="2410579" cy="2979783"/>
                <a:chOff x="6440115" y="2061986"/>
                <a:chExt cx="2410579" cy="297978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7BF9CD1-833F-4EA1-8CFD-E3D0A8B4F594}"/>
                    </a:ext>
                  </a:extLst>
                </p:cNvPr>
                <p:cNvSpPr/>
                <p:nvPr/>
              </p:nvSpPr>
              <p:spPr>
                <a:xfrm>
                  <a:off x="6440115" y="2061986"/>
                  <a:ext cx="2333978" cy="2979783"/>
                </a:xfrm>
                <a:prstGeom prst="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pic>
              <p:nvPicPr>
                <p:cNvPr id="1026" name="Picture 2" descr="배우 김석진 on Twitter: &amp;quot;There&amp;#39;s a trending post on Pann, i think they talked  about Seokjin and Lee Yunseok (one of the characters in Hello Jadoo) that  has a lot of similarity?">
                  <a:extLst>
                    <a:ext uri="{FF2B5EF4-FFF2-40B4-BE49-F238E27FC236}">
                      <a16:creationId xmlns:a16="http://schemas.microsoft.com/office/drawing/2014/main" id="{DFFA5E7E-9923-40C3-A60D-B6DCAFC365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4461" b="96654" l="10000" r="90000">
                              <a14:foregroundMark x1="50417" y1="8178" x2="54583" y2="8550"/>
                              <a14:foregroundMark x1="45000" y1="6320" x2="54792" y2="8550"/>
                              <a14:foregroundMark x1="71042" y1="4461" x2="69583" y2="12268"/>
                              <a14:foregroundMark x1="50000" y1="35688" x2="49792" y2="56506"/>
                              <a14:foregroundMark x1="48333" y1="53160" x2="48333" y2="70632"/>
                              <a14:foregroundMark x1="43542" y1="63569" x2="45000" y2="82156"/>
                              <a14:foregroundMark x1="53542" y1="66171" x2="56667" y2="86989"/>
                              <a14:foregroundMark x1="56667" y1="86989" x2="56875" y2="86989"/>
                              <a14:foregroundMark x1="58542" y1="68773" x2="59375" y2="74721"/>
                              <a14:foregroundMark x1="60208" y1="65799" x2="61250" y2="69888"/>
                              <a14:foregroundMark x1="68750" y1="73978" x2="69167" y2="77695"/>
                              <a14:foregroundMark x1="68333" y1="74349" x2="68750" y2="78439"/>
                              <a14:foregroundMark x1="65208" y1="72862" x2="67500" y2="76952"/>
                              <a14:foregroundMark x1="69167" y1="72119" x2="70208" y2="73978"/>
                              <a14:foregroundMark x1="70208" y1="72119" x2="71042" y2="73978"/>
                              <a14:foregroundMark x1="71250" y1="79182" x2="71250" y2="78439"/>
                              <a14:foregroundMark x1="71667" y1="76580" x2="71667" y2="77695"/>
                              <a14:foregroundMark x1="72083" y1="76580" x2="71667" y2="78067"/>
                              <a14:foregroundMark x1="71875" y1="77323" x2="70417" y2="81041"/>
                              <a14:foregroundMark x1="70833" y1="82156" x2="70833" y2="82156"/>
                              <a14:foregroundMark x1="41875" y1="75093" x2="43958" y2="92565"/>
                              <a14:foregroundMark x1="46458" y1="82528" x2="48333" y2="96654"/>
                              <a14:foregroundMark x1="49167" y1="84015" x2="50417" y2="91078"/>
                              <a14:foregroundMark x1="51250" y1="80297" x2="53542" y2="95539"/>
                              <a14:foregroundMark x1="54375" y1="85130" x2="55000" y2="95539"/>
                              <a14:foregroundMark x1="56250" y1="83643" x2="57500" y2="95167"/>
                              <a14:foregroundMark x1="57708" y1="89219" x2="57708" y2="92193"/>
                              <a14:foregroundMark x1="57708" y1="89591" x2="57917" y2="96654"/>
                              <a14:foregroundMark x1="57917" y1="94424" x2="58125" y2="955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5" r="20841"/>
                <a:stretch/>
              </p:blipFill>
              <p:spPr bwMode="auto">
                <a:xfrm>
                  <a:off x="7978080" y="4191934"/>
                  <a:ext cx="872614" cy="8498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5DF654F-4593-4F9A-8AF4-C0C2C7EABEC0}"/>
                  </a:ext>
                </a:extLst>
              </p:cNvPr>
              <p:cNvSpPr/>
              <p:nvPr/>
            </p:nvSpPr>
            <p:spPr>
              <a:xfrm>
                <a:off x="6713862" y="2253470"/>
                <a:ext cx="1786484" cy="1845129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049088-15B4-4664-8F52-9E20771B119C}"/>
                </a:ext>
              </a:extLst>
            </p:cNvPr>
            <p:cNvSpPr txBox="1"/>
            <p:nvPr/>
          </p:nvSpPr>
          <p:spPr>
            <a:xfrm>
              <a:off x="6582450" y="4194907"/>
              <a:ext cx="1357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>
                    <a:solidFill>
                      <a:schemeClr val="tx1"/>
                    </a:solidFill>
                  </a:ln>
                  <a:solidFill>
                    <a:srgbClr val="FABFE2"/>
                  </a:solidFill>
                  <a:latin typeface="iCiel Cadena" panose="02000503000000020004" pitchFamily="50" charset="0"/>
                </a:rPr>
                <a:t>Họ và tên</a:t>
              </a:r>
              <a:endParaRPr lang="vi-VN" sz="2000">
                <a:ln>
                  <a:solidFill>
                    <a:schemeClr val="tx1"/>
                  </a:solidFill>
                </a:ln>
                <a:solidFill>
                  <a:srgbClr val="FABFE2"/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A846AE-493D-42AB-BBE4-4F62470567EF}"/>
              </a:ext>
            </a:extLst>
          </p:cNvPr>
          <p:cNvGrpSpPr/>
          <p:nvPr/>
        </p:nvGrpSpPr>
        <p:grpSpPr>
          <a:xfrm>
            <a:off x="9189280" y="2061985"/>
            <a:ext cx="2358677" cy="2979783"/>
            <a:chOff x="9189280" y="2061985"/>
            <a:chExt cx="2358677" cy="29797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29257E-6942-4844-AD74-1DF13F1375DA}"/>
                </a:ext>
              </a:extLst>
            </p:cNvPr>
            <p:cNvGrpSpPr/>
            <p:nvPr/>
          </p:nvGrpSpPr>
          <p:grpSpPr>
            <a:xfrm>
              <a:off x="9189280" y="2061985"/>
              <a:ext cx="2358677" cy="2979783"/>
              <a:chOff x="9189280" y="2061985"/>
              <a:chExt cx="2358677" cy="297978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1C8718F-DD73-4293-81D1-3E1C2B3025B5}"/>
                  </a:ext>
                </a:extLst>
              </p:cNvPr>
              <p:cNvGrpSpPr/>
              <p:nvPr/>
            </p:nvGrpSpPr>
            <p:grpSpPr>
              <a:xfrm>
                <a:off x="9189280" y="2061985"/>
                <a:ext cx="2358677" cy="2979783"/>
                <a:chOff x="9189280" y="2061985"/>
                <a:chExt cx="2358677" cy="297978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6C034C3-4789-4A21-9AB2-D13D6151B851}"/>
                    </a:ext>
                  </a:extLst>
                </p:cNvPr>
                <p:cNvSpPr/>
                <p:nvPr/>
              </p:nvSpPr>
              <p:spPr>
                <a:xfrm>
                  <a:off x="9189280" y="2061985"/>
                  <a:ext cx="2333978" cy="2979783"/>
                </a:xfrm>
                <a:prstGeom prst="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pic>
              <p:nvPicPr>
                <p:cNvPr id="1028" name="Picture 4" descr="Tôi thích cậu! ||Hello Jadoo||GachaClubTrend. - NgheNhacHay.Net">
                  <a:extLst>
                    <a:ext uri="{FF2B5EF4-FFF2-40B4-BE49-F238E27FC236}">
                      <a16:creationId xmlns:a16="http://schemas.microsoft.com/office/drawing/2014/main" id="{132C1048-E430-4D3F-BFB2-C4B854EE9E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7778" b="96667" l="56250" r="95625">
                              <a14:foregroundMark x1="56250" y1="45000" x2="58750" y2="58333"/>
                              <a14:foregroundMark x1="73125" y1="62778" x2="75938" y2="83889"/>
                              <a14:foregroundMark x1="73438" y1="69444" x2="74375" y2="88333"/>
                              <a14:foregroundMark x1="72500" y1="86667" x2="72500" y2="90000"/>
                              <a14:foregroundMark x1="71563" y1="89444" x2="71875" y2="92778"/>
                              <a14:foregroundMark x1="71875" y1="91667" x2="75000" y2="97222"/>
                              <a14:foregroundMark x1="75313" y1="95000" x2="76875" y2="95556"/>
                              <a14:foregroundMark x1="85313" y1="25556" x2="90938" y2="57222"/>
                              <a14:foregroundMark x1="90938" y1="57222" x2="90938" y2="57222"/>
                              <a14:foregroundMark x1="91563" y1="41667" x2="91875" y2="53333"/>
                              <a14:foregroundMark x1="74375" y1="8333" x2="77188" y2="8889"/>
                              <a14:foregroundMark x1="95000" y1="40000" x2="95625" y2="55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32"/>
                <a:stretch/>
              </p:blipFill>
              <p:spPr bwMode="auto">
                <a:xfrm>
                  <a:off x="10803846" y="4163693"/>
                  <a:ext cx="744111" cy="878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B1DC68-7661-43E3-BC9C-806F076024CC}"/>
                  </a:ext>
                </a:extLst>
              </p:cNvPr>
              <p:cNvSpPr/>
              <p:nvPr/>
            </p:nvSpPr>
            <p:spPr>
              <a:xfrm>
                <a:off x="9435916" y="2236086"/>
                <a:ext cx="1840705" cy="1845129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A85672-5585-480C-9130-3C4E7263096E}"/>
                </a:ext>
              </a:extLst>
            </p:cNvPr>
            <p:cNvSpPr txBox="1"/>
            <p:nvPr/>
          </p:nvSpPr>
          <p:spPr>
            <a:xfrm>
              <a:off x="9317899" y="4163693"/>
              <a:ext cx="1357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>
                    <a:solidFill>
                      <a:schemeClr val="tx1"/>
                    </a:solidFill>
                  </a:ln>
                  <a:solidFill>
                    <a:srgbClr val="FABFE2"/>
                  </a:solidFill>
                  <a:latin typeface="iCiel Cadena" panose="02000503000000020004" pitchFamily="50" charset="0"/>
                </a:rPr>
                <a:t>Họ và tên</a:t>
              </a:r>
              <a:endParaRPr lang="vi-VN" sz="2000">
                <a:ln>
                  <a:solidFill>
                    <a:schemeClr val="tx1"/>
                  </a:solidFill>
                </a:ln>
                <a:solidFill>
                  <a:srgbClr val="FABFE2"/>
                </a:solidFill>
                <a:latin typeface="iCiel Cadena" panose="02000503000000020004" pitchFamily="50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098354B-44CD-4272-B08F-D43E99C317D0}"/>
              </a:ext>
            </a:extLst>
          </p:cNvPr>
          <p:cNvSpPr/>
          <p:nvPr/>
        </p:nvSpPr>
        <p:spPr>
          <a:xfrm>
            <a:off x="6079275" y="610692"/>
            <a:ext cx="6096000" cy="385482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6EA125-1F1E-4348-AA03-36FD3715EFD8}"/>
              </a:ext>
            </a:extLst>
          </p:cNvPr>
          <p:cNvGrpSpPr/>
          <p:nvPr/>
        </p:nvGrpSpPr>
        <p:grpSpPr>
          <a:xfrm>
            <a:off x="2040997" y="197779"/>
            <a:ext cx="8424610" cy="1781728"/>
            <a:chOff x="3272117" y="859055"/>
            <a:chExt cx="5647765" cy="154786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DCFB16-2505-4B35-87F6-E4C842B20FA4}"/>
                </a:ext>
              </a:extLst>
            </p:cNvPr>
            <p:cNvSpPr txBox="1"/>
            <p:nvPr/>
          </p:nvSpPr>
          <p:spPr>
            <a:xfrm>
              <a:off x="3272117" y="882860"/>
              <a:ext cx="5647765" cy="1524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DF31B"/>
                  </a:solidFill>
                  <a:latin typeface="iCiel Cadena" panose="02000503000000020004" pitchFamily="50" charset="0"/>
                </a:rPr>
                <a:t>THÀNH VIÊN</a:t>
              </a:r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latin typeface="iCiel Cadena" panose="02000503000000020004" pitchFamily="50" charset="0"/>
                </a:rPr>
                <a:t> </a:t>
              </a:r>
              <a:r>
                <a:rPr lang="en-US" sz="5400">
                  <a:ln w="28575">
                    <a:solidFill>
                      <a:srgbClr val="AE373C"/>
                    </a:solidFill>
                    <a:round/>
                  </a:ln>
                  <a:solidFill>
                    <a:srgbClr val="E15080"/>
                  </a:solidFill>
                  <a:latin typeface="iCiel Cadena" panose="02000503000000020004" pitchFamily="50" charset="0"/>
                </a:rPr>
                <a:t>TRONG NHÓM</a:t>
              </a:r>
              <a:endParaRPr lang="vi-VN" sz="5400">
                <a:ln w="28575">
                  <a:solidFill>
                    <a:srgbClr val="AE373C"/>
                  </a:solidFill>
                  <a:round/>
                </a:ln>
                <a:solidFill>
                  <a:srgbClr val="E15080"/>
                </a:solidFill>
                <a:latin typeface="iCiel Cadena" panose="02000503000000020004" pitchFamily="50" charset="0"/>
              </a:endParaRPr>
            </a:p>
          </p:txBody>
        </p:sp>
        <p:pic>
          <p:nvPicPr>
            <p:cNvPr id="43" name="Picture 42" descr="Logo&#10;&#10;Description automatically generated">
              <a:extLst>
                <a:ext uri="{FF2B5EF4-FFF2-40B4-BE49-F238E27FC236}">
                  <a16:creationId xmlns:a16="http://schemas.microsoft.com/office/drawing/2014/main" id="{8CB81F19-81FB-40D9-91D5-A9E59BAE0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2258" b="53226" l="87625" r="96875">
                          <a14:foregroundMark x1="90625" y1="53226" x2="90625" y2="53226"/>
                          <a14:foregroundMark x1="93625" y1="43548" x2="94000" y2="46129"/>
                          <a14:foregroundMark x1="94875" y1="39355" x2="94875" y2="40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81" t="29845" r="1901" b="44496"/>
            <a:stretch/>
          </p:blipFill>
          <p:spPr>
            <a:xfrm>
              <a:off x="7130053" y="859055"/>
              <a:ext cx="353058" cy="361636"/>
            </a:xfrm>
            <a:prstGeom prst="rect">
              <a:avLst/>
            </a:prstGeom>
          </p:spPr>
        </p:pic>
      </p:grpSp>
      <p:pic>
        <p:nvPicPr>
          <p:cNvPr id="45" name="Picture 44" descr="Shape, circle&#10;&#10;Description automatically generated">
            <a:extLst>
              <a:ext uri="{FF2B5EF4-FFF2-40B4-BE49-F238E27FC236}">
                <a16:creationId xmlns:a16="http://schemas.microsoft.com/office/drawing/2014/main" id="{2125882E-0F9B-4F57-AA46-888A84AC6D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709" y="12729"/>
            <a:ext cx="1193742" cy="1193742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2CD834B8-55D8-4129-9196-DE808F3FE2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778" b="99556" l="7556" r="89778">
                        <a14:foregroundMark x1="40444" y1="82667" x2="40889" y2="92444"/>
                        <a14:foregroundMark x1="44889" y1="82222" x2="46222" y2="92889"/>
                        <a14:foregroundMark x1="47111" y1="77333" x2="46667" y2="85333"/>
                        <a14:foregroundMark x1="47556" y1="73333" x2="47111" y2="81778"/>
                        <a14:foregroundMark x1="47111" y1="63111" x2="43111" y2="81778"/>
                        <a14:foregroundMark x1="37333" y1="77778" x2="35556" y2="81333"/>
                        <a14:foregroundMark x1="24889" y1="86222" x2="29333" y2="84889"/>
                        <a14:foregroundMark x1="33778" y1="96000" x2="37778" y2="97333"/>
                        <a14:foregroundMark x1="28889" y1="98222" x2="30667" y2="99556"/>
                        <a14:foregroundMark x1="7556" y1="46222" x2="7556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66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63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00DA0-346D-4BF1-8D41-6FD31C4E3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9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368AF6A-EA72-4F12-B707-C7C12FDC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0" y="879482"/>
            <a:ext cx="2307584" cy="8941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500ED7-7F69-470B-A379-85DB467F7D66}"/>
              </a:ext>
            </a:extLst>
          </p:cNvPr>
          <p:cNvSpPr/>
          <p:nvPr/>
        </p:nvSpPr>
        <p:spPr>
          <a:xfrm>
            <a:off x="0" y="425533"/>
            <a:ext cx="6096000" cy="197781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402BA5-867E-42C3-869F-C25D10453503}"/>
              </a:ext>
            </a:extLst>
          </p:cNvPr>
          <p:cNvSpPr txBox="1"/>
          <p:nvPr/>
        </p:nvSpPr>
        <p:spPr>
          <a:xfrm>
            <a:off x="6258610" y="-6910"/>
            <a:ext cx="4756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n w="19050">
                  <a:solidFill>
                    <a:srgbClr val="F18105"/>
                  </a:solidFill>
                </a:ln>
                <a:solidFill>
                  <a:srgbClr val="F9EE08"/>
                </a:solidFill>
                <a:latin typeface="iCiel Cadena" panose="02000503000000020004" pitchFamily="50" charset="0"/>
              </a:rPr>
              <a:t>Chủ Đề </a:t>
            </a:r>
            <a:r>
              <a:rPr lang="en-US" sz="4800">
                <a:ln w="19050">
                  <a:solidFill>
                    <a:srgbClr val="E92B72"/>
                  </a:solidFill>
                </a:ln>
                <a:solidFill>
                  <a:srgbClr val="F4B4CF"/>
                </a:solidFill>
                <a:latin typeface="iCiel Cadena" panose="02000503000000020004" pitchFamily="50" charset="0"/>
              </a:rPr>
              <a:t>Nội Dung</a:t>
            </a:r>
            <a:endParaRPr lang="vi-VN" sz="4800">
              <a:ln w="19050">
                <a:solidFill>
                  <a:srgbClr val="E92B72"/>
                </a:solidFill>
              </a:ln>
              <a:solidFill>
                <a:srgbClr val="F4B4CF"/>
              </a:solidFill>
              <a:latin typeface="iCiel Cadena" panose="02000503000000020004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B12D3F-93FC-4418-A555-07DECFB9BAD3}"/>
              </a:ext>
            </a:extLst>
          </p:cNvPr>
          <p:cNvSpPr/>
          <p:nvPr/>
        </p:nvSpPr>
        <p:spPr>
          <a:xfrm>
            <a:off x="0" y="5562601"/>
            <a:ext cx="12192000" cy="1303444"/>
          </a:xfrm>
          <a:prstGeom prst="rect">
            <a:avLst/>
          </a:prstGeom>
          <a:solidFill>
            <a:srgbClr val="FE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 descr="A picture containing clipart&#10;&#10;Description automatically generated">
            <a:extLst>
              <a:ext uri="{FF2B5EF4-FFF2-40B4-BE49-F238E27FC236}">
                <a16:creationId xmlns:a16="http://schemas.microsoft.com/office/drawing/2014/main" id="{1AC3086E-54F4-456A-B3A9-8594139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3" b="94012" l="8529" r="93177">
                        <a14:foregroundMark x1="34115" y1="12974" x2="34755" y2="21557"/>
                        <a14:foregroundMark x1="35181" y1="6188" x2="33475" y2="19561"/>
                        <a14:foregroundMark x1="33475" y1="19561" x2="33262" y2="19760"/>
                        <a14:foregroundMark x1="32836" y1="28942" x2="32409" y2="29541"/>
                        <a14:foregroundMark x1="26013" y1="27745" x2="28145" y2="31537"/>
                        <a14:foregroundMark x1="23028" y1="89022" x2="22388" y2="90419"/>
                        <a14:foregroundMark x1="28785" y1="92415" x2="29211" y2="92814"/>
                        <a14:foregroundMark x1="21535" y1="92814" x2="21962" y2="93812"/>
                        <a14:foregroundMark x1="8742" y1="63074" x2="10021" y2="64870"/>
                        <a14:foregroundMark x1="86567" y1="36727" x2="90192" y2="43513"/>
                        <a14:foregroundMark x1="93390" y1="44511" x2="93177" y2="46108"/>
                        <a14:foregroundMark x1="67804" y1="26547" x2="69083" y2="34930"/>
                        <a14:foregroundMark x1="66738" y1="5190" x2="66738" y2="5190"/>
                        <a14:foregroundMark x1="29638" y1="3792" x2="29638" y2="3792"/>
                        <a14:foregroundMark x1="29211" y1="94012" x2="29211" y2="94012"/>
                        <a14:foregroundMark x1="56716" y1="93613" x2="56716" y2="93613"/>
                        <a14:foregroundMark x1="19403" y1="47505" x2="19403" y2="47505"/>
                        <a14:foregroundMark x1="19616" y1="44311" x2="19616" y2="44311"/>
                        <a14:foregroundMark x1="19403" y1="45509" x2="19403" y2="46307"/>
                        <a14:foregroundMark x1="19190" y1="48503" x2="19403" y2="49701"/>
                        <a14:foregroundMark x1="19616" y1="51098" x2="19616" y2="51497"/>
                        <a14:foregroundMark x1="20043" y1="52495" x2="20043" y2="52495"/>
                        <a14:foregroundMark x1="20256" y1="53892" x2="20256" y2="53892"/>
                        <a14:foregroundMark x1="19616" y1="44311" x2="19616" y2="44311"/>
                        <a14:foregroundMark x1="19190" y1="43713" x2="19190" y2="43713"/>
                        <a14:foregroundMark x1="19403" y1="43912" x2="19616" y2="45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9" y="1896847"/>
            <a:ext cx="4064829" cy="4342174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63DEC5F-D1FB-4F40-82E3-8184DD206191}"/>
              </a:ext>
            </a:extLst>
          </p:cNvPr>
          <p:cNvSpPr/>
          <p:nvPr/>
        </p:nvSpPr>
        <p:spPr>
          <a:xfrm rot="2764215">
            <a:off x="10897414" y="-265401"/>
            <a:ext cx="2174225" cy="1050459"/>
          </a:xfrm>
          <a:prstGeom prst="triangle">
            <a:avLst>
              <a:gd name="adj" fmla="val 47932"/>
            </a:avLst>
          </a:prstGeom>
          <a:solidFill>
            <a:srgbClr val="AE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4C8994-1AAB-4CB4-B448-96C8A337B58C}"/>
              </a:ext>
            </a:extLst>
          </p:cNvPr>
          <p:cNvGrpSpPr/>
          <p:nvPr/>
        </p:nvGrpSpPr>
        <p:grpSpPr>
          <a:xfrm>
            <a:off x="4039051" y="797550"/>
            <a:ext cx="7622497" cy="5236363"/>
            <a:chOff x="4039051" y="797550"/>
            <a:chExt cx="7622497" cy="5236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5F0D6-E765-442F-84D7-087DB900B5CC}"/>
                </a:ext>
              </a:extLst>
            </p:cNvPr>
            <p:cNvSpPr/>
            <p:nvPr/>
          </p:nvSpPr>
          <p:spPr>
            <a:xfrm>
              <a:off x="4039051" y="797550"/>
              <a:ext cx="7622497" cy="5236363"/>
            </a:xfrm>
            <a:prstGeom prst="rect">
              <a:avLst/>
            </a:prstGeom>
            <a:solidFill>
              <a:srgbClr val="F81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16AFC7-904E-4386-A36D-783F900875F8}"/>
                </a:ext>
              </a:extLst>
            </p:cNvPr>
            <p:cNvSpPr/>
            <p:nvPr/>
          </p:nvSpPr>
          <p:spPr>
            <a:xfrm>
              <a:off x="4200938" y="920726"/>
              <a:ext cx="7288697" cy="4949987"/>
            </a:xfrm>
            <a:prstGeom prst="rect">
              <a:avLst/>
            </a:prstGeom>
            <a:solidFill>
              <a:srgbClr val="FAB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F2AA3ADA-6DCA-47B0-BFC4-8C43EB3B5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68" y="161436"/>
            <a:ext cx="968561" cy="9685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22C719-1EA7-4D7B-BC37-D1794B37EAE7}"/>
              </a:ext>
            </a:extLst>
          </p:cNvPr>
          <p:cNvSpPr txBox="1"/>
          <p:nvPr/>
        </p:nvSpPr>
        <p:spPr>
          <a:xfrm>
            <a:off x="4567036" y="1228397"/>
            <a:ext cx="6556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</a:p>
          <a:p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</a:p>
          <a:p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</a:p>
          <a:p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2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58301B-E60E-48A8-8DD7-DF82B36A8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5F853-A06B-4897-8835-5D6F39D515F9}"/>
              </a:ext>
            </a:extLst>
          </p:cNvPr>
          <p:cNvGrpSpPr/>
          <p:nvPr/>
        </p:nvGrpSpPr>
        <p:grpSpPr>
          <a:xfrm>
            <a:off x="616734" y="7003591"/>
            <a:ext cx="11293812" cy="6322978"/>
            <a:chOff x="554478" y="214009"/>
            <a:chExt cx="11293812" cy="63229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693E29-3EC1-4C41-9B6B-2052238BC19E}"/>
                </a:ext>
              </a:extLst>
            </p:cNvPr>
            <p:cNvSpPr/>
            <p:nvPr/>
          </p:nvSpPr>
          <p:spPr>
            <a:xfrm>
              <a:off x="554478" y="214009"/>
              <a:ext cx="11293812" cy="6322978"/>
            </a:xfrm>
            <a:prstGeom prst="rect">
              <a:avLst/>
            </a:prstGeom>
            <a:solidFill>
              <a:srgbClr val="FAB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1C5B03-57DF-4455-B186-C1E8249132BC}"/>
                </a:ext>
              </a:extLst>
            </p:cNvPr>
            <p:cNvSpPr/>
            <p:nvPr/>
          </p:nvSpPr>
          <p:spPr>
            <a:xfrm>
              <a:off x="554478" y="214009"/>
              <a:ext cx="11293812" cy="598251"/>
            </a:xfrm>
            <a:prstGeom prst="rect">
              <a:avLst/>
            </a:prstGeom>
            <a:solidFill>
              <a:srgbClr val="F81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9507523-143D-473E-A99A-A0C149D5F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521" r="96797">
                        <a14:foregroundMark x1="7521" y1="43672" x2="8078" y2="44844"/>
                        <a14:foregroundMark x1="10864" y1="41172" x2="11421" y2="42422"/>
                        <a14:foregroundMark x1="96797" y1="40000" x2="95822" y2="42109"/>
                        <a14:foregroundMark x1="94011" y1="41250" x2="94011" y2="45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78" b="18582"/>
          <a:stretch/>
        </p:blipFill>
        <p:spPr>
          <a:xfrm>
            <a:off x="8595297" y="3501957"/>
            <a:ext cx="3596703" cy="3356043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6F447D9-D59A-403F-9BB5-DB55119CA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-11329"/>
            <a:ext cx="2307584" cy="894189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D070D1ED-63D4-4D18-9E47-3B49CC98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996" y="28914"/>
            <a:ext cx="968561" cy="9685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8AA210-909B-4422-8EDE-9C9FE2CDA7CB}"/>
              </a:ext>
            </a:extLst>
          </p:cNvPr>
          <p:cNvSpPr txBox="1"/>
          <p:nvPr/>
        </p:nvSpPr>
        <p:spPr>
          <a:xfrm>
            <a:off x="1287027" y="1661198"/>
            <a:ext cx="368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E92B72"/>
                </a:solidFill>
                <a:latin typeface="iCiel Cadena" panose="02000503000000020004" pitchFamily="50" charset="0"/>
              </a:rPr>
              <a:t>Nội dung 1</a:t>
            </a:r>
            <a:endParaRPr lang="vi-VN" sz="48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E92B72"/>
              </a:solidFill>
              <a:latin typeface="iCiel Cadena" panose="02000503000000020004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920900-183D-4DDF-80C9-EC1E8AB2123C}"/>
              </a:ext>
            </a:extLst>
          </p:cNvPr>
          <p:cNvSpPr/>
          <p:nvPr/>
        </p:nvSpPr>
        <p:spPr>
          <a:xfrm>
            <a:off x="0" y="6019800"/>
            <a:ext cx="9403080" cy="198120"/>
          </a:xfrm>
          <a:prstGeom prst="rect">
            <a:avLst/>
          </a:prstGeom>
          <a:solidFill>
            <a:srgbClr val="E92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74499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BA6BD-E2BC-4B61-A5EE-0695D0957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BB64EC-A6FE-4B76-8B9C-C151EB2BA434}"/>
              </a:ext>
            </a:extLst>
          </p:cNvPr>
          <p:cNvGrpSpPr/>
          <p:nvPr/>
        </p:nvGrpSpPr>
        <p:grpSpPr>
          <a:xfrm>
            <a:off x="449094" y="267511"/>
            <a:ext cx="11293812" cy="6322978"/>
            <a:chOff x="554478" y="214009"/>
            <a:chExt cx="11293812" cy="6322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10B91C-302E-4F24-AC21-E9E8E2BA3C79}"/>
                </a:ext>
              </a:extLst>
            </p:cNvPr>
            <p:cNvSpPr/>
            <p:nvPr/>
          </p:nvSpPr>
          <p:spPr>
            <a:xfrm>
              <a:off x="554478" y="214009"/>
              <a:ext cx="11293812" cy="6322978"/>
            </a:xfrm>
            <a:prstGeom prst="rect">
              <a:avLst/>
            </a:prstGeom>
            <a:solidFill>
              <a:srgbClr val="FAB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3B9AD-2607-431D-A4D0-381E4AB21047}"/>
                </a:ext>
              </a:extLst>
            </p:cNvPr>
            <p:cNvSpPr/>
            <p:nvPr/>
          </p:nvSpPr>
          <p:spPr>
            <a:xfrm>
              <a:off x="554478" y="214009"/>
              <a:ext cx="11293812" cy="598251"/>
            </a:xfrm>
            <a:prstGeom prst="rect">
              <a:avLst/>
            </a:prstGeom>
            <a:solidFill>
              <a:srgbClr val="F81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5CE1EA6-1FE6-4C2F-9F6B-565D1B48F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6" y="119541"/>
            <a:ext cx="2307584" cy="894189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DAF57FAD-B5BC-4BB0-AFDF-83EBCDDE8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617" y="5559356"/>
            <a:ext cx="948119" cy="948119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D8F7BC8-EA02-42A4-A340-92118901D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521" r="96797">
                        <a14:foregroundMark x1="7521" y1="43672" x2="8078" y2="44844"/>
                        <a14:foregroundMark x1="10864" y1="41172" x2="11421" y2="42422"/>
                        <a14:foregroundMark x1="96797" y1="40000" x2="95822" y2="42109"/>
                        <a14:foregroundMark x1="94011" y1="41250" x2="94011" y2="45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78" b="18582"/>
          <a:stretch/>
        </p:blipFill>
        <p:spPr>
          <a:xfrm>
            <a:off x="538264" y="5279745"/>
            <a:ext cx="1404737" cy="1310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C271F9-6B7F-4956-8083-6B305EC22C90}"/>
              </a:ext>
            </a:extLst>
          </p:cNvPr>
          <p:cNvSpPr txBox="1"/>
          <p:nvPr/>
        </p:nvSpPr>
        <p:spPr>
          <a:xfrm>
            <a:off x="4252196" y="865762"/>
            <a:ext cx="368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E92B72"/>
                </a:solidFill>
                <a:latin typeface="iCiel Cadena" panose="02000503000000020004" pitchFamily="50" charset="0"/>
              </a:rPr>
              <a:t>Nội dung 1</a:t>
            </a:r>
            <a:endParaRPr lang="vi-VN" sz="48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E92B72"/>
              </a:solidFill>
              <a:latin typeface="iCiel Cadena" panose="0200050300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C8FD47-DBC2-4E3F-A5E5-8761E1B3A765}"/>
              </a:ext>
            </a:extLst>
          </p:cNvPr>
          <p:cNvSpPr/>
          <p:nvPr/>
        </p:nvSpPr>
        <p:spPr>
          <a:xfrm>
            <a:off x="12390412" y="6033415"/>
            <a:ext cx="9403080" cy="198120"/>
          </a:xfrm>
          <a:prstGeom prst="rect">
            <a:avLst/>
          </a:prstGeom>
          <a:solidFill>
            <a:srgbClr val="E92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9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89790D-23C0-4804-950C-94CF1A432D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D7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5354299-20EC-4035-9FB8-CE9C7A59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107841"/>
            <a:ext cx="2307584" cy="894189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28532583-CCA6-41CD-88B2-8D159D6EF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0" y="107841"/>
            <a:ext cx="968561" cy="968561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41A3406B-02C8-4102-B45B-E4F61FF81F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9111" l="10000" r="90000">
                        <a14:foregroundMark x1="38500" y1="7556" x2="44750" y2="10222"/>
                        <a14:foregroundMark x1="47000" y1="9333" x2="47000" y2="9333"/>
                        <a14:foregroundMark x1="46250" y1="4444" x2="49500" y2="7556"/>
                        <a14:foregroundMark x1="45750" y1="4000" x2="48250" y2="5778"/>
                        <a14:foregroundMark x1="47500" y1="39111" x2="50500" y2="75111"/>
                        <a14:foregroundMark x1="49750" y1="74667" x2="51250" y2="93333"/>
                        <a14:foregroundMark x1="50750" y1="88000" x2="52000" y2="93778"/>
                        <a14:foregroundMark x1="54500" y1="82667" x2="55000" y2="92889"/>
                        <a14:foregroundMark x1="56250" y1="78222" x2="56750" y2="92889"/>
                        <a14:foregroundMark x1="48000" y1="90222" x2="48000" y2="94667"/>
                        <a14:foregroundMark x1="42750" y1="88889" x2="45000" y2="98667"/>
                        <a14:foregroundMark x1="59500" y1="70222" x2="62500" y2="93333"/>
                        <a14:foregroundMark x1="64750" y1="88000" x2="65500" y2="99111"/>
                        <a14:foregroundMark x1="67000" y1="95111" x2="67000" y2="95111"/>
                        <a14:foregroundMark x1="37500" y1="80444" x2="37500" y2="80444"/>
                        <a14:foregroundMark x1="40750" y1="83111" x2="41750" y2="84000"/>
                        <a14:foregroundMark x1="35750" y1="80000" x2="35750" y2="80000"/>
                        <a14:foregroundMark x1="35500" y1="79111" x2="35500" y2="79111"/>
                        <a14:backgroundMark x1="32250" y1="80444" x2="32250" y2="86667"/>
                        <a14:backgroundMark x1="32250" y1="80000" x2="32250" y2="80444"/>
                        <a14:backgroundMark x1="32250" y1="79111" x2="32250" y2="80000"/>
                        <a14:backgroundMark x1="32250" y1="78222" x2="32250" y2="79111"/>
                        <a14:backgroundMark x1="77250" y1="62222" x2="76000" y2="86222"/>
                        <a14:backgroundMark x1="74500" y1="76444" x2="75250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9" r="13664"/>
          <a:stretch/>
        </p:blipFill>
        <p:spPr>
          <a:xfrm>
            <a:off x="9464722" y="4715032"/>
            <a:ext cx="2727278" cy="2142968"/>
          </a:xfrm>
          <a:prstGeom prst="rect">
            <a:avLst/>
          </a:prstGeom>
        </p:spPr>
      </p:pic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26811D3-28CB-4225-BA8B-C3D680CC52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6" b="99704" l="4000" r="43500">
                        <a14:foregroundMark x1="23167" y1="78222" x2="22667" y2="92000"/>
                        <a14:foregroundMark x1="20000" y1="71407" x2="20417" y2="95407"/>
                        <a14:foregroundMark x1="30417" y1="75259" x2="30417" y2="81037"/>
                        <a14:foregroundMark x1="33667" y1="69778" x2="33583" y2="74815"/>
                        <a14:foregroundMark x1="34583" y1="71111" x2="34333" y2="72148"/>
                        <a14:foregroundMark x1="33417" y1="58519" x2="33417" y2="62519"/>
                        <a14:foregroundMark x1="26583" y1="74519" x2="27500" y2="81778"/>
                        <a14:foregroundMark x1="20917" y1="76000" x2="21083" y2="83407"/>
                        <a14:foregroundMark x1="22083" y1="81481" x2="22083" y2="81481"/>
                        <a14:foregroundMark x1="11667" y1="72741" x2="15417" y2="76741"/>
                        <a14:foregroundMark x1="15417" y1="76741" x2="15917" y2="77037"/>
                        <a14:foregroundMark x1="4250" y1="58222" x2="4083" y2="62519"/>
                        <a14:foregroundMark x1="18917" y1="98222" x2="19667" y2="99704"/>
                        <a14:foregroundMark x1="35250" y1="61333" x2="35333" y2="65185"/>
                        <a14:foregroundMark x1="33167" y1="58074" x2="34667" y2="63259"/>
                        <a14:foregroundMark x1="31583" y1="77037" x2="28250" y2="84444"/>
                        <a14:foregroundMark x1="28250" y1="84444" x2="27667" y2="84000"/>
                        <a14:foregroundMark x1="14583" y1="91259" x2="14583" y2="91259"/>
                        <a14:foregroundMark x1="15333" y1="81333" x2="14083" y2="96444"/>
                        <a14:foregroundMark x1="33583" y1="59259" x2="34667" y2="67852"/>
                        <a14:foregroundMark x1="34750" y1="62222" x2="35333" y2="65185"/>
                        <a14:foregroundMark x1="35333" y1="59556" x2="35917" y2="62074"/>
                        <a14:foregroundMark x1="35083" y1="59259" x2="36417" y2="65185"/>
                        <a14:foregroundMark x1="35417" y1="58519" x2="35833" y2="62519"/>
                        <a14:foregroundMark x1="35750" y1="59852" x2="36333" y2="63407"/>
                        <a14:foregroundMark x1="35167" y1="73185" x2="35083" y2="73481"/>
                        <a14:foregroundMark x1="30083" y1="39852" x2="31667" y2="53185"/>
                        <a14:foregroundMark x1="29583" y1="37926" x2="29167" y2="62370"/>
                        <a14:foregroundMark x1="29167" y1="62370" x2="28333" y2="63704"/>
                        <a14:foregroundMark x1="22917" y1="43111" x2="21667" y2="63556"/>
                        <a14:foregroundMark x1="20833" y1="57037" x2="21000" y2="74074"/>
                        <a14:foregroundMark x1="21000" y1="74074" x2="20750" y2="73778"/>
                        <a14:foregroundMark x1="20750" y1="70074" x2="20167" y2="78667"/>
                        <a14:foregroundMark x1="19583" y1="73333" x2="19333" y2="76741"/>
                        <a14:foregroundMark x1="17083" y1="68444" x2="16500" y2="72444"/>
                        <a14:foregroundMark x1="10500" y1="69778" x2="10667" y2="70222"/>
                        <a14:foregroundMark x1="11667" y1="62963" x2="12583" y2="70074"/>
                        <a14:foregroundMark x1="13000" y1="57185" x2="13500" y2="66963"/>
                        <a14:foregroundMark x1="12000" y1="51111" x2="12083" y2="6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70"/>
          <a:stretch/>
        </p:blipFill>
        <p:spPr>
          <a:xfrm>
            <a:off x="0" y="3965999"/>
            <a:ext cx="2490019" cy="2892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F7EE1-3BA9-4F63-BE0E-671BE2E05E51}"/>
              </a:ext>
            </a:extLst>
          </p:cNvPr>
          <p:cNvSpPr txBox="1"/>
          <p:nvPr/>
        </p:nvSpPr>
        <p:spPr>
          <a:xfrm>
            <a:off x="4252196" y="2598003"/>
            <a:ext cx="368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E92B72"/>
                </a:solidFill>
                <a:latin typeface="iCiel Cadena" panose="02000503000000020004" pitchFamily="50" charset="0"/>
              </a:rPr>
              <a:t>Nội dung 2</a:t>
            </a:r>
            <a:endParaRPr lang="vi-VN" sz="48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E92B72"/>
              </a:solidFill>
              <a:latin typeface="iCiel Cadena" panose="02000503000000020004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A5BDE-9F10-4B77-AD5C-791439051218}"/>
              </a:ext>
            </a:extLst>
          </p:cNvPr>
          <p:cNvSpPr/>
          <p:nvPr/>
        </p:nvSpPr>
        <p:spPr>
          <a:xfrm>
            <a:off x="-10095470" y="6301946"/>
            <a:ext cx="10095470" cy="234778"/>
          </a:xfrm>
          <a:prstGeom prst="rect">
            <a:avLst/>
          </a:prstGeom>
          <a:solidFill>
            <a:srgbClr val="FA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12018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FFFFA7-2EED-4401-B6FB-93CAF39B11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D7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D76C1EC-24B7-4F39-A995-856360B73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9111" l="10000" r="90000">
                        <a14:foregroundMark x1="38500" y1="7556" x2="44750" y2="10222"/>
                        <a14:foregroundMark x1="47000" y1="9333" x2="47000" y2="9333"/>
                        <a14:foregroundMark x1="46250" y1="4444" x2="49500" y2="7556"/>
                        <a14:foregroundMark x1="45750" y1="4000" x2="48250" y2="5778"/>
                        <a14:foregroundMark x1="47500" y1="39111" x2="50500" y2="75111"/>
                        <a14:foregroundMark x1="49750" y1="74667" x2="51250" y2="93333"/>
                        <a14:foregroundMark x1="50750" y1="88000" x2="52000" y2="93778"/>
                        <a14:foregroundMark x1="54500" y1="82667" x2="55000" y2="92889"/>
                        <a14:foregroundMark x1="56250" y1="78222" x2="56750" y2="92889"/>
                        <a14:foregroundMark x1="48000" y1="90222" x2="48000" y2="94667"/>
                        <a14:foregroundMark x1="42750" y1="88889" x2="45000" y2="98667"/>
                        <a14:foregroundMark x1="59500" y1="70222" x2="62500" y2="93333"/>
                        <a14:foregroundMark x1="64750" y1="88000" x2="65500" y2="99111"/>
                        <a14:foregroundMark x1="67000" y1="95111" x2="67000" y2="95111"/>
                        <a14:foregroundMark x1="37500" y1="80444" x2="37500" y2="80444"/>
                        <a14:foregroundMark x1="40750" y1="83111" x2="41750" y2="84000"/>
                        <a14:foregroundMark x1="35750" y1="80000" x2="35750" y2="80000"/>
                        <a14:foregroundMark x1="35500" y1="79111" x2="35500" y2="79111"/>
                        <a14:backgroundMark x1="32250" y1="80444" x2="32250" y2="86667"/>
                        <a14:backgroundMark x1="32250" y1="80000" x2="32250" y2="80444"/>
                        <a14:backgroundMark x1="32250" y1="79111" x2="32250" y2="80000"/>
                        <a14:backgroundMark x1="32250" y1="78222" x2="32250" y2="79111"/>
                        <a14:backgroundMark x1="77250" y1="62222" x2="76000" y2="86222"/>
                        <a14:backgroundMark x1="74500" y1="76444" x2="75250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49" r="13664"/>
          <a:stretch/>
        </p:blipFill>
        <p:spPr>
          <a:xfrm>
            <a:off x="9551219" y="4715032"/>
            <a:ext cx="2727278" cy="2142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9B1A9-6F2C-42E2-BAC6-29A7B09896D4}"/>
              </a:ext>
            </a:extLst>
          </p:cNvPr>
          <p:cNvSpPr/>
          <p:nvPr/>
        </p:nvSpPr>
        <p:spPr>
          <a:xfrm>
            <a:off x="0" y="6264876"/>
            <a:ext cx="10095470" cy="234778"/>
          </a:xfrm>
          <a:prstGeom prst="rect">
            <a:avLst/>
          </a:prstGeom>
          <a:solidFill>
            <a:srgbClr val="FAF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0B44D-891D-413C-8D5A-F6E10B513688}"/>
              </a:ext>
            </a:extLst>
          </p:cNvPr>
          <p:cNvSpPr txBox="1"/>
          <p:nvPr/>
        </p:nvSpPr>
        <p:spPr>
          <a:xfrm>
            <a:off x="4252196" y="225507"/>
            <a:ext cx="368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E92B72"/>
                </a:solidFill>
                <a:latin typeface="iCiel Cadena" panose="02000503000000020004" pitchFamily="50" charset="0"/>
              </a:rPr>
              <a:t>Nội dung 2</a:t>
            </a:r>
            <a:endParaRPr lang="vi-VN" sz="480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E92B72"/>
              </a:solidFill>
              <a:latin typeface="iCiel Cadena" panose="02000503000000020004" pitchFamily="50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DFCE37-A9D3-4C23-9715-519662C93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8" y="0"/>
            <a:ext cx="2175455" cy="842989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9B94A543-6881-4C3D-9479-2B37DBD44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39" y="87943"/>
            <a:ext cx="968561" cy="968561"/>
          </a:xfrm>
          <a:prstGeom prst="rect">
            <a:avLst/>
          </a:prstGeom>
        </p:spPr>
      </p:pic>
      <p:pic>
        <p:nvPicPr>
          <p:cNvPr id="10" name="Picture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6423929-4085-481F-938B-671F6E058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6" b="99704" l="4000" r="43500">
                        <a14:foregroundMark x1="23167" y1="78222" x2="22667" y2="92000"/>
                        <a14:foregroundMark x1="20000" y1="71407" x2="20417" y2="95407"/>
                        <a14:foregroundMark x1="30417" y1="75259" x2="30417" y2="81037"/>
                        <a14:foregroundMark x1="33667" y1="69778" x2="33583" y2="74815"/>
                        <a14:foregroundMark x1="34583" y1="71111" x2="34333" y2="72148"/>
                        <a14:foregroundMark x1="33417" y1="58519" x2="33417" y2="62519"/>
                        <a14:foregroundMark x1="26583" y1="74519" x2="27500" y2="81778"/>
                        <a14:foregroundMark x1="20917" y1="76000" x2="21083" y2="83407"/>
                        <a14:foregroundMark x1="22083" y1="81481" x2="22083" y2="81481"/>
                        <a14:foregroundMark x1="11667" y1="72741" x2="15417" y2="76741"/>
                        <a14:foregroundMark x1="15417" y1="76741" x2="15917" y2="77037"/>
                        <a14:foregroundMark x1="4250" y1="58222" x2="4083" y2="62519"/>
                        <a14:foregroundMark x1="18917" y1="98222" x2="19667" y2="99704"/>
                        <a14:foregroundMark x1="35250" y1="61333" x2="35333" y2="65185"/>
                        <a14:foregroundMark x1="33167" y1="58074" x2="34667" y2="63259"/>
                        <a14:foregroundMark x1="31583" y1="77037" x2="28250" y2="84444"/>
                        <a14:foregroundMark x1="28250" y1="84444" x2="27667" y2="84000"/>
                        <a14:foregroundMark x1="14583" y1="91259" x2="14583" y2="91259"/>
                        <a14:foregroundMark x1="15333" y1="81333" x2="14083" y2="96444"/>
                        <a14:foregroundMark x1="33583" y1="59259" x2="34667" y2="67852"/>
                        <a14:foregroundMark x1="34750" y1="62222" x2="35333" y2="65185"/>
                        <a14:foregroundMark x1="35333" y1="59556" x2="35917" y2="62074"/>
                        <a14:foregroundMark x1="35083" y1="59259" x2="36417" y2="65185"/>
                        <a14:foregroundMark x1="35417" y1="58519" x2="35833" y2="62519"/>
                        <a14:foregroundMark x1="35750" y1="59852" x2="36333" y2="63407"/>
                        <a14:foregroundMark x1="35167" y1="73185" x2="35083" y2="73481"/>
                        <a14:foregroundMark x1="30083" y1="39852" x2="31667" y2="53185"/>
                        <a14:foregroundMark x1="29583" y1="37926" x2="29167" y2="62370"/>
                        <a14:foregroundMark x1="29167" y1="62370" x2="28333" y2="63704"/>
                        <a14:foregroundMark x1="22917" y1="43111" x2="21667" y2="63556"/>
                        <a14:foregroundMark x1="20833" y1="57037" x2="21000" y2="74074"/>
                        <a14:foregroundMark x1="21000" y1="74074" x2="20750" y2="73778"/>
                        <a14:foregroundMark x1="20750" y1="70074" x2="20167" y2="78667"/>
                        <a14:foregroundMark x1="19583" y1="73333" x2="19333" y2="76741"/>
                        <a14:foregroundMark x1="17083" y1="68444" x2="16500" y2="72444"/>
                        <a14:foregroundMark x1="10500" y1="69778" x2="10667" y2="70222"/>
                        <a14:foregroundMark x1="11667" y1="62963" x2="12583" y2="70074"/>
                        <a14:foregroundMark x1="13000" y1="57185" x2="13500" y2="66963"/>
                        <a14:foregroundMark x1="12000" y1="51111" x2="12083" y2="6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70"/>
          <a:stretch/>
        </p:blipFill>
        <p:spPr>
          <a:xfrm>
            <a:off x="-2391831" y="5646518"/>
            <a:ext cx="2490019" cy="28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99D4BE-220F-4801-85D4-C0E76C148EF3}"/>
              </a:ext>
            </a:extLst>
          </p:cNvPr>
          <p:cNvSpPr/>
          <p:nvPr/>
        </p:nvSpPr>
        <p:spPr>
          <a:xfrm>
            <a:off x="0" y="-17186"/>
            <a:ext cx="12192000" cy="6858000"/>
          </a:xfrm>
          <a:prstGeom prst="rect">
            <a:avLst/>
          </a:prstGeom>
          <a:solidFill>
            <a:srgbClr val="DE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EF0152-939F-46E3-A5DC-FC1AF9B3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3" y="107841"/>
            <a:ext cx="2307584" cy="894189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1C960FB1-0408-4C36-A6B6-857F7F73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42" y="33469"/>
            <a:ext cx="968561" cy="968561"/>
          </a:xfrm>
          <a:prstGeom prst="rect">
            <a:avLst/>
          </a:prstGeom>
        </p:spPr>
      </p:pic>
      <p:pic>
        <p:nvPicPr>
          <p:cNvPr id="10" name="Picture 9" descr="A picture containing website&#10;&#10;Description automatically generated">
            <a:extLst>
              <a:ext uri="{FF2B5EF4-FFF2-40B4-BE49-F238E27FC236}">
                <a16:creationId xmlns:a16="http://schemas.microsoft.com/office/drawing/2014/main" id="{F6FCC338-E814-4648-BE2D-43BE85AE3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659" r="32929">
                        <a14:foregroundMark x1="13708" y1="89688" x2="13708" y2="89688"/>
                        <a14:foregroundMark x1="22613" y1="88438" x2="22613" y2="88438"/>
                        <a14:backgroundMark x1="10018" y1="14688" x2="6854" y2="21875"/>
                        <a14:backgroundMark x1="17340" y1="78854" x2="17340" y2="8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12"/>
          <a:stretch/>
        </p:blipFill>
        <p:spPr>
          <a:xfrm>
            <a:off x="425122" y="3552539"/>
            <a:ext cx="2409190" cy="37031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6201F-EA02-4350-833E-FF9F39703727}"/>
              </a:ext>
            </a:extLst>
          </p:cNvPr>
          <p:cNvGrpSpPr/>
          <p:nvPr/>
        </p:nvGrpSpPr>
        <p:grpSpPr>
          <a:xfrm>
            <a:off x="8814637" y="3950237"/>
            <a:ext cx="2586481" cy="2907762"/>
            <a:chOff x="8120143" y="3950238"/>
            <a:chExt cx="2586481" cy="2907762"/>
          </a:xfrm>
        </p:grpSpPr>
        <p:pic>
          <p:nvPicPr>
            <p:cNvPr id="1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AD457E9-8AB2-46EC-B033-26BA9A46E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376" b="98307" l="9698" r="89947">
                          <a14:foregroundMark x1="53114" y1="18742" x2="62544" y2="36397"/>
                          <a14:foregroundMark x1="58541" y1="22733" x2="60409" y2="37606"/>
                          <a14:foregroundMark x1="60587" y1="18742" x2="61744" y2="43773"/>
                          <a14:foregroundMark x1="59342" y1="19468" x2="55783" y2="37485"/>
                          <a14:foregroundMark x1="55783" y1="37485" x2="54359" y2="40024"/>
                          <a14:foregroundMark x1="42438" y1="20556" x2="32295" y2="32648"/>
                          <a14:foregroundMark x1="33363" y1="24305" x2="34164" y2="32406"/>
                          <a14:foregroundMark x1="34164" y1="32406" x2="34164" y2="32406"/>
                          <a14:foregroundMark x1="35765" y1="24667" x2="33808" y2="31560"/>
                          <a14:foregroundMark x1="33808" y1="31560" x2="33630" y2="31681"/>
                          <a14:foregroundMark x1="34964" y1="25393" x2="35231" y2="29504"/>
                          <a14:foregroundMark x1="39057" y1="22370" x2="42438" y2="34583"/>
                          <a14:foregroundMark x1="42438" y1="22733" x2="43327" y2="37122"/>
                          <a14:foregroundMark x1="43327" y1="37122" x2="45018" y2="42322"/>
                          <a14:foregroundMark x1="47687" y1="22370" x2="53114" y2="68440"/>
                          <a14:foregroundMark x1="53114" y1="68440" x2="53292" y2="67352"/>
                          <a14:foregroundMark x1="53381" y1="41596" x2="57117" y2="89722"/>
                          <a14:foregroundMark x1="57206" y1="66989" x2="56317" y2="81499"/>
                          <a14:foregroundMark x1="51512" y1="58162" x2="51601" y2="78476"/>
                          <a14:foregroundMark x1="51601" y1="78476" x2="52046" y2="80169"/>
                          <a14:foregroundMark x1="51957" y1="64087" x2="51868" y2="79686"/>
                          <a14:foregroundMark x1="51868" y1="79686" x2="51690" y2="75695"/>
                          <a14:foregroundMark x1="48754" y1="55865" x2="49288" y2="67715"/>
                          <a14:foregroundMark x1="50890" y1="64450" x2="54359" y2="96372"/>
                          <a14:foregroundMark x1="53826" y1="88271" x2="53826" y2="96372"/>
                          <a14:foregroundMark x1="53826" y1="96372" x2="53826" y2="96372"/>
                          <a14:foregroundMark x1="53381" y1="87545" x2="53381" y2="97340"/>
                          <a14:foregroundMark x1="53381" y1="97340" x2="53381" y2="97340"/>
                          <a14:foregroundMark x1="54626" y1="88150" x2="54982" y2="98428"/>
                          <a14:foregroundMark x1="54982" y1="98428" x2="54982" y2="98428"/>
                          <a14:foregroundMark x1="57206" y1="20919" x2="63078" y2="30109"/>
                          <a14:foregroundMark x1="63078" y1="30109" x2="63078" y2="30109"/>
                          <a14:foregroundMark x1="63701" y1="18501" x2="68683" y2="30834"/>
                          <a14:foregroundMark x1="66103" y1="17291" x2="72064" y2="38694"/>
                          <a14:foregroundMark x1="72064" y1="38694" x2="72064" y2="38694"/>
                          <a14:foregroundMark x1="69217" y1="23096" x2="70107" y2="35913"/>
                          <a14:foregroundMark x1="70107" y1="35913" x2="70730" y2="37243"/>
                          <a14:foregroundMark x1="68772" y1="21040" x2="72420" y2="37606"/>
                          <a14:foregroundMark x1="72420" y1="37606" x2="73132" y2="38694"/>
                          <a14:foregroundMark x1="73132" y1="26119" x2="75000" y2="43652"/>
                          <a14:foregroundMark x1="75000" y1="43652" x2="75267" y2="43773"/>
                          <a14:foregroundMark x1="73665" y1="35187" x2="74021" y2="44135"/>
                          <a14:foregroundMark x1="74021" y1="44135" x2="74110" y2="44135"/>
                          <a14:foregroundMark x1="70641" y1="25635" x2="71530" y2="40508"/>
                          <a14:foregroundMark x1="70374" y1="18380" x2="70996" y2="24547"/>
                          <a14:foregroundMark x1="68149" y1="14752" x2="70107" y2="22854"/>
                          <a14:foregroundMark x1="64502" y1="14752" x2="59253" y2="14994"/>
                          <a14:foregroundMark x1="37189" y1="14389" x2="36032" y2="16808"/>
                          <a14:foregroundMark x1="36210" y1="16808" x2="33630" y2="31560"/>
                          <a14:foregroundMark x1="33630" y1="31560" x2="33541" y2="29867"/>
                          <a14:foregroundMark x1="33808" y1="28053" x2="32562" y2="32648"/>
                          <a14:foregroundMark x1="31228" y1="25756" x2="30160" y2="35308"/>
                          <a14:foregroundMark x1="30160" y1="35308" x2="30160" y2="35187"/>
                          <a14:foregroundMark x1="30071" y1="30593" x2="30694" y2="36397"/>
                          <a14:foregroundMark x1="29537" y1="15719" x2="31495" y2="21765"/>
                          <a14:foregroundMark x1="45819" y1="10762" x2="60142" y2="11366"/>
                          <a14:foregroundMark x1="51690" y1="7618" x2="63612" y2="7376"/>
                          <a14:backgroundMark x1="26246" y1="50060" x2="29270" y2="81499"/>
                          <a14:backgroundMark x1="24466" y1="49698" x2="27313" y2="86820"/>
                          <a14:backgroundMark x1="88968" y1="40750" x2="84431" y2="98791"/>
                          <a14:backgroundMark x1="82829" y1="40750" x2="85053" y2="63241"/>
                          <a14:backgroundMark x1="83986" y1="27690" x2="84253" y2="48609"/>
                          <a14:backgroundMark x1="82473" y1="20919" x2="84964" y2="33495"/>
                          <a14:backgroundMark x1="67349" y1="98065" x2="72954" y2="97219"/>
                          <a14:backgroundMark x1="68683" y1="97823" x2="74377" y2="97340"/>
                          <a14:backgroundMark x1="72776" y1="96614" x2="78203" y2="96614"/>
                          <a14:backgroundMark x1="77313" y1="97582" x2="76423" y2="97944"/>
                          <a14:backgroundMark x1="66281" y1="95768" x2="66192" y2="98065"/>
                          <a14:backgroundMark x1="66103" y1="98065" x2="66103" y2="980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0" r="18874"/>
            <a:stretch/>
          </p:blipFill>
          <p:spPr>
            <a:xfrm>
              <a:off x="8120143" y="3950238"/>
              <a:ext cx="2586481" cy="290776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D071AD-E815-4F3A-A91F-F6203C3017DD}"/>
                </a:ext>
              </a:extLst>
            </p:cNvPr>
            <p:cNvSpPr/>
            <p:nvPr/>
          </p:nvSpPr>
          <p:spPr>
            <a:xfrm>
              <a:off x="9253470" y="6758189"/>
              <a:ext cx="792051" cy="51515"/>
            </a:xfrm>
            <a:prstGeom prst="rect">
              <a:avLst/>
            </a:prstGeom>
            <a:solidFill>
              <a:srgbClr val="FA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F0A2D3-27EB-41CF-B4DE-212BE98484EC}"/>
              </a:ext>
            </a:extLst>
          </p:cNvPr>
          <p:cNvSpPr txBox="1"/>
          <p:nvPr/>
        </p:nvSpPr>
        <p:spPr>
          <a:xfrm>
            <a:off x="4252196" y="2580817"/>
            <a:ext cx="3928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iCiel Cadena" panose="02000503000000020004" pitchFamily="50" charset="0"/>
              </a:rPr>
              <a:t>Nội dung 3</a:t>
            </a:r>
            <a:endParaRPr lang="vi-VN" sz="600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iCiel Cadena" panose="02000503000000020004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7A5E2E-3617-4FBF-8EC6-16833AC212CA}"/>
              </a:ext>
            </a:extLst>
          </p:cNvPr>
          <p:cNvSpPr/>
          <p:nvPr/>
        </p:nvSpPr>
        <p:spPr>
          <a:xfrm>
            <a:off x="13964091" y="426720"/>
            <a:ext cx="8565709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3F43F-4630-4352-B9E1-751042ED60FB}"/>
              </a:ext>
            </a:extLst>
          </p:cNvPr>
          <p:cNvSpPr/>
          <p:nvPr/>
        </p:nvSpPr>
        <p:spPr>
          <a:xfrm>
            <a:off x="-2864106" y="469591"/>
            <a:ext cx="1318707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1E1A8-5BE7-4811-AF60-0908CB8EF475}"/>
              </a:ext>
            </a:extLst>
          </p:cNvPr>
          <p:cNvSpPr/>
          <p:nvPr/>
        </p:nvSpPr>
        <p:spPr>
          <a:xfrm>
            <a:off x="-11232264" y="6388409"/>
            <a:ext cx="10503877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2EC4C9-D578-4F2E-A9AC-0AA9A98AD0D8}"/>
              </a:ext>
            </a:extLst>
          </p:cNvPr>
          <p:cNvSpPr/>
          <p:nvPr/>
        </p:nvSpPr>
        <p:spPr>
          <a:xfrm>
            <a:off x="12483253" y="6388409"/>
            <a:ext cx="835378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33437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B237-EFCB-4798-96B8-0E87FE4B9D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678F180-D600-4588-9273-CC5432D6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72" y="33469"/>
            <a:ext cx="2307584" cy="894189"/>
          </a:xfrm>
          <a:prstGeom prst="rect">
            <a:avLst/>
          </a:prstGeom>
        </p:spPr>
      </p:pic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4D6B29DB-6853-4C1C-813B-303085FB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5125" l="1000" r="95375">
                        <a14:foregroundMark x1="51000" y1="39000" x2="48250" y2="60250"/>
                        <a14:foregroundMark x1="48250" y1="60250" x2="49250" y2="63875"/>
                        <a14:foregroundMark x1="38375" y1="43250" x2="30750" y2="59250"/>
                        <a14:foregroundMark x1="30750" y1="59250" x2="31500" y2="68625"/>
                        <a14:foregroundMark x1="31500" y1="68625" x2="32375" y2="67250"/>
                        <a14:foregroundMark x1="33000" y1="48250" x2="43000" y2="71000"/>
                        <a14:foregroundMark x1="31625" y1="47875" x2="32875" y2="60125"/>
                        <a14:foregroundMark x1="32875" y1="60125" x2="33875" y2="60000"/>
                        <a14:foregroundMark x1="33875" y1="49250" x2="37250" y2="64750"/>
                        <a14:foregroundMark x1="37250" y1="64750" x2="35625" y2="57125"/>
                        <a14:foregroundMark x1="27500" y1="40250" x2="23875" y2="54625"/>
                        <a14:foregroundMark x1="23875" y1="54625" x2="21875" y2="54750"/>
                        <a14:foregroundMark x1="14875" y1="37750" x2="13375" y2="57875"/>
                        <a14:foregroundMark x1="11750" y1="48250" x2="11750" y2="57375"/>
                        <a14:foregroundMark x1="11750" y1="57000" x2="19500" y2="73375"/>
                        <a14:foregroundMark x1="19500" y1="73375" x2="20750" y2="74625"/>
                        <a14:foregroundMark x1="18750" y1="68875" x2="23375" y2="77750"/>
                        <a14:foregroundMark x1="23375" y1="77750" x2="23625" y2="74500"/>
                        <a14:foregroundMark x1="16000" y1="62625" x2="29625" y2="72125"/>
                        <a14:foregroundMark x1="29625" y1="72125" x2="36250" y2="71375"/>
                        <a14:foregroundMark x1="36500" y1="55000" x2="41375" y2="49375"/>
                        <a14:foregroundMark x1="41375" y1="49375" x2="41375" y2="47875"/>
                        <a14:foregroundMark x1="39625" y1="36375" x2="49375" y2="32500"/>
                        <a14:foregroundMark x1="32500" y1="24875" x2="46125" y2="19375"/>
                        <a14:foregroundMark x1="46125" y1="19375" x2="45125" y2="23250"/>
                        <a14:foregroundMark x1="36125" y1="19250" x2="55375" y2="27375"/>
                        <a14:foregroundMark x1="55375" y1="27375" x2="58125" y2="29750"/>
                        <a14:foregroundMark x1="49500" y1="23625" x2="69625" y2="40500"/>
                        <a14:foregroundMark x1="69625" y1="40500" x2="68000" y2="41000"/>
                        <a14:foregroundMark x1="4588" y1="35589" x2="5500" y2="38000"/>
                        <a14:foregroundMark x1="9375" y1="39750" x2="8250" y2="56875"/>
                        <a14:foregroundMark x1="7625" y1="46875" x2="9500" y2="61000"/>
                        <a14:foregroundMark x1="9500" y1="61000" x2="11125" y2="64750"/>
                        <a14:foregroundMark x1="12250" y1="62250" x2="17750" y2="69250"/>
                        <a14:foregroundMark x1="15000" y1="73250" x2="30625" y2="82875"/>
                        <a14:foregroundMark x1="30625" y1="82875" x2="35250" y2="80625"/>
                        <a14:foregroundMark x1="41625" y1="81125" x2="47750" y2="85125"/>
                        <a14:foregroundMark x1="47750" y1="85125" x2="50625" y2="85000"/>
                        <a14:foregroundMark x1="36500" y1="86875" x2="48250" y2="90375"/>
                        <a14:foregroundMark x1="48250" y1="90375" x2="50000" y2="90375"/>
                        <a14:foregroundMark x1="46375" y1="93250" x2="61250" y2="94375"/>
                        <a14:foregroundMark x1="61250" y1="94375" x2="61250" y2="94125"/>
                        <a14:foregroundMark x1="78250" y1="69000" x2="75375" y2="81750"/>
                        <a14:foregroundMark x1="85000" y1="60000" x2="83625" y2="66875"/>
                        <a14:foregroundMark x1="83625" y1="66875" x2="82000" y2="69375"/>
                        <a14:foregroundMark x1="89250" y1="48875" x2="89000" y2="60125"/>
                        <a14:foregroundMark x1="88125" y1="52250" x2="89375" y2="62500"/>
                        <a14:foregroundMark x1="89375" y1="62500" x2="89000" y2="64000"/>
                        <a14:foregroundMark x1="81500" y1="43125" x2="79250" y2="68125"/>
                        <a14:foregroundMark x1="70750" y1="42000" x2="71875" y2="65250"/>
                        <a14:foregroundMark x1="72375" y1="44875" x2="83875" y2="70500"/>
                        <a14:foregroundMark x1="83875" y1="70500" x2="84125" y2="66750"/>
                        <a14:foregroundMark x1="80500" y1="45750" x2="80750" y2="60125"/>
                        <a14:foregroundMark x1="79750" y1="44500" x2="78000" y2="47375"/>
                        <a14:foregroundMark x1="57250" y1="17750" x2="69375" y2="24875"/>
                        <a14:foregroundMark x1="52750" y1="14875" x2="63500" y2="20000"/>
                        <a14:foregroundMark x1="38500" y1="19875" x2="44375" y2="20625"/>
                        <a14:foregroundMark x1="36500" y1="18000" x2="43375" y2="17125"/>
                        <a14:foregroundMark x1="25375" y1="17500" x2="31875" y2="21000"/>
                        <a14:foregroundMark x1="31875" y1="21000" x2="32250" y2="30375"/>
                        <a14:foregroundMark x1="32250" y1="30375" x2="32125" y2="30625"/>
                        <a14:foregroundMark x1="24250" y1="23375" x2="13875" y2="42250"/>
                        <a14:foregroundMark x1="18000" y1="33125" x2="13500" y2="45875"/>
                        <a14:foregroundMark x1="13500" y1="35500" x2="13500" y2="48125"/>
                        <a14:foregroundMark x1="13500" y1="48125" x2="13625" y2="46000"/>
                        <a14:foregroundMark x1="13250" y1="29625" x2="10750" y2="52500"/>
                        <a14:foregroundMark x1="10750" y1="52500" x2="12500" y2="51125"/>
                        <a14:foregroundMark x1="17750" y1="38375" x2="18000" y2="49125"/>
                        <a14:foregroundMark x1="18000" y1="49125" x2="18000" y2="48375"/>
                        <a14:foregroundMark x1="19000" y1="36375" x2="20500" y2="54500"/>
                        <a14:foregroundMark x1="20500" y1="54500" x2="21875" y2="47625"/>
                        <a14:foregroundMark x1="22500" y1="45625" x2="24875" y2="61250"/>
                        <a14:foregroundMark x1="24875" y1="61250" x2="25125" y2="61500"/>
                        <a14:foregroundMark x1="23000" y1="53000" x2="23500" y2="64500"/>
                        <a14:foregroundMark x1="18000" y1="54125" x2="23125" y2="67875"/>
                        <a14:foregroundMark x1="23125" y1="67875" x2="23625" y2="66500"/>
                        <a14:foregroundMark x1="21625" y1="57625" x2="23375" y2="70125"/>
                        <a14:foregroundMark x1="17500" y1="60625" x2="27750" y2="72375"/>
                        <a14:foregroundMark x1="27750" y1="72375" x2="28000" y2="73375"/>
                        <a14:foregroundMark x1="13125" y1="73000" x2="23250" y2="81625"/>
                        <a14:foregroundMark x1="22750" y1="82000" x2="32875" y2="85500"/>
                        <a14:foregroundMark x1="32875" y1="85500" x2="35750" y2="85500"/>
                        <a14:foregroundMark x1="34625" y1="90250" x2="41250" y2="93250"/>
                        <a14:foregroundMark x1="41250" y1="93250" x2="41875" y2="93250"/>
                        <a14:foregroundMark x1="49250" y1="92625" x2="58750" y2="89875"/>
                        <a14:foregroundMark x1="58750" y1="89875" x2="69875" y2="79625"/>
                        <a14:foregroundMark x1="66875" y1="91500" x2="76125" y2="80125"/>
                        <a14:foregroundMark x1="76125" y1="80125" x2="79250" y2="71875"/>
                        <a14:foregroundMark x1="79250" y1="71875" x2="79250" y2="71625"/>
                        <a14:foregroundMark x1="85250" y1="66500" x2="82875" y2="77750"/>
                        <a14:foregroundMark x1="82875" y1="77750" x2="82000" y2="78875"/>
                        <a14:foregroundMark x1="90750" y1="57250" x2="90875" y2="68125"/>
                        <a14:foregroundMark x1="90625" y1="43750" x2="94750" y2="55875"/>
                        <a14:foregroundMark x1="89625" y1="34125" x2="91125" y2="45500"/>
                        <a14:foregroundMark x1="81000" y1="22375" x2="81500" y2="28000"/>
                        <a14:foregroundMark x1="57625" y1="12250" x2="70875" y2="26000"/>
                        <a14:foregroundMark x1="55875" y1="17500" x2="67125" y2="21000"/>
                        <a14:foregroundMark x1="67125" y1="21000" x2="65000" y2="20500"/>
                        <a14:foregroundMark x1="56750" y1="13125" x2="67625" y2="19500"/>
                        <a14:foregroundMark x1="67625" y1="19500" x2="64250" y2="24625"/>
                        <a14:foregroundMark x1="44625" y1="19125" x2="48250" y2="31750"/>
                        <a14:foregroundMark x1="48250" y1="31750" x2="49250" y2="33375"/>
                        <a14:foregroundMark x1="53750" y1="21500" x2="63750" y2="41250"/>
                        <a14:foregroundMark x1="63750" y1="41250" x2="63000" y2="34500"/>
                        <a14:foregroundMark x1="59875" y1="24750" x2="65500" y2="43625"/>
                        <a14:foregroundMark x1="65500" y1="43625" x2="64750" y2="35000"/>
                        <a14:foregroundMark x1="63875" y1="28000" x2="70250" y2="41750"/>
                        <a14:foregroundMark x1="70250" y1="41750" x2="69500" y2="40125"/>
                        <a14:foregroundMark x1="63625" y1="26125" x2="69750" y2="42750"/>
                        <a14:foregroundMark x1="69750" y1="42750" x2="67000" y2="35125"/>
                        <a14:foregroundMark x1="61125" y1="24625" x2="71125" y2="43750"/>
                        <a14:foregroundMark x1="64375" y1="22000" x2="73750" y2="36875"/>
                        <a14:foregroundMark x1="73750" y1="36875" x2="70000" y2="31250"/>
                        <a14:foregroundMark x1="62250" y1="18375" x2="65500" y2="27000"/>
                        <a14:foregroundMark x1="38625" y1="20625" x2="25750" y2="30375"/>
                        <a14:foregroundMark x1="25750" y1="30375" x2="24875" y2="30250"/>
                        <a14:foregroundMark x1="27375" y1="20250" x2="22250" y2="29875"/>
                        <a14:foregroundMark x1="22250" y1="29875" x2="21875" y2="30250"/>
                        <a14:foregroundMark x1="21500" y1="22500" x2="14125" y2="27625"/>
                        <a14:foregroundMark x1="14125" y1="27625" x2="15500" y2="25375"/>
                        <a14:foregroundMark x1="18625" y1="19750" x2="13500" y2="26250"/>
                        <a14:foregroundMark x1="13500" y1="26250" x2="12875" y2="25250"/>
                        <a14:foregroundMark x1="21375" y1="17500" x2="18500" y2="24125"/>
                        <a14:foregroundMark x1="18500" y1="24125" x2="21000" y2="23000"/>
                        <a14:foregroundMark x1="34500" y1="16750" x2="42375" y2="16750"/>
                        <a14:foregroundMark x1="42375" y1="16750" x2="45875" y2="16625"/>
                        <a14:foregroundMark x1="39500" y1="16625" x2="47250" y2="19875"/>
                        <a14:foregroundMark x1="41625" y1="16125" x2="56625" y2="16125"/>
                        <a14:foregroundMark x1="56625" y1="16125" x2="56250" y2="17750"/>
                        <a14:foregroundMark x1="52125" y1="14875" x2="54875" y2="41875"/>
                        <a14:foregroundMark x1="54875" y1="41875" x2="53375" y2="42000"/>
                        <a14:foregroundMark x1="45875" y1="27000" x2="36375" y2="41625"/>
                        <a14:foregroundMark x1="36375" y1="41625" x2="32125" y2="43875"/>
                        <a14:foregroundMark x1="30000" y1="29250" x2="31500" y2="36750"/>
                        <a14:foregroundMark x1="31500" y1="36750" x2="34125" y2="31375"/>
                        <a14:foregroundMark x1="36125" y1="26000" x2="39250" y2="29000"/>
                        <a14:foregroundMark x1="44625" y1="20375" x2="44625" y2="30625"/>
                        <a14:foregroundMark x1="44625" y1="30625" x2="45875" y2="30500"/>
                        <a14:foregroundMark x1="47750" y1="25500" x2="45875" y2="35500"/>
                        <a14:foregroundMark x1="45875" y1="35500" x2="42500" y2="39500"/>
                        <a14:foregroundMark x1="12750" y1="70625" x2="12750" y2="70625"/>
                        <a14:foregroundMark x1="9125" y1="69750" x2="15250" y2="76000"/>
                        <a14:foregroundMark x1="8125" y1="59500" x2="10375" y2="67625"/>
                        <a14:foregroundMark x1="10375" y1="67625" x2="10750" y2="67375"/>
                        <a14:foregroundMark x1="6625" y1="47250" x2="10000" y2="56250"/>
                        <a14:foregroundMark x1="8875" y1="34625" x2="7625" y2="46000"/>
                        <a14:foregroundMark x1="6500" y1="39000" x2="4750" y2="45875"/>
                        <a14:foregroundMark x1="4750" y1="45875" x2="4500" y2="45875"/>
                        <a14:foregroundMark x1="8000" y1="31000" x2="8375" y2="37375"/>
                        <a14:foregroundMark x1="13375" y1="25000" x2="9375" y2="35375"/>
                        <a14:foregroundMark x1="11625" y1="26250" x2="24875" y2="16125"/>
                        <a14:foregroundMark x1="24875" y1="16125" x2="32000" y2="12375"/>
                        <a14:foregroundMark x1="32000" y1="12375" x2="51625" y2="10125"/>
                        <a14:foregroundMark x1="51625" y1="10125" x2="60750" y2="12375"/>
                        <a14:foregroundMark x1="60750" y1="12375" x2="77500" y2="25375"/>
                        <a14:foregroundMark x1="77500" y1="25375" x2="86125" y2="41000"/>
                        <a14:foregroundMark x1="86125" y1="41000" x2="91375" y2="71000"/>
                        <a14:foregroundMark x1="91375" y1="71000" x2="82500" y2="84250"/>
                        <a14:foregroundMark x1="82500" y1="84250" x2="77807" y2="88161"/>
                        <a14:foregroundMark x1="76102" y1="89383" x2="75750" y2="89500"/>
                        <a14:foregroundMark x1="90125" y1="54250" x2="87625" y2="65625"/>
                        <a14:foregroundMark x1="87625" y1="65625" x2="76875" y2="81500"/>
                        <a14:foregroundMark x1="76875" y1="81500" x2="71000" y2="86125"/>
                        <a14:foregroundMark x1="71000" y1="86125" x2="71000" y2="86125"/>
                        <a14:foregroundMark x1="72250" y1="85000" x2="65250" y2="90875"/>
                        <a14:foregroundMark x1="65250" y1="90875" x2="64875" y2="88125"/>
                        <a14:foregroundMark x1="78625" y1="80250" x2="69750" y2="87625"/>
                        <a14:foregroundMark x1="69750" y1="87625" x2="64250" y2="89625"/>
                        <a14:foregroundMark x1="73000" y1="87625" x2="41125" y2="92250"/>
                        <a14:foregroundMark x1="41125" y1="92250" x2="32750" y2="91375"/>
                        <a14:foregroundMark x1="32750" y1="91375" x2="20250" y2="82500"/>
                        <a14:foregroundMark x1="25500" y1="68625" x2="30250" y2="79875"/>
                        <a14:foregroundMark x1="30250" y1="79875" x2="32250" y2="81875"/>
                        <a14:foregroundMark x1="22625" y1="63500" x2="25625" y2="73875"/>
                        <a14:foregroundMark x1="25625" y1="73875" x2="30000" y2="78500"/>
                        <a14:foregroundMark x1="23625" y1="66250" x2="27625" y2="76500"/>
                        <a14:foregroundMark x1="27625" y1="76500" x2="26875" y2="74875"/>
                        <a14:foregroundMark x1="21875" y1="67750" x2="23625" y2="74000"/>
                        <a14:foregroundMark x1="21375" y1="66750" x2="29875" y2="71750"/>
                        <a14:foregroundMark x1="29875" y1="71750" x2="29375" y2="71875"/>
                        <a14:foregroundMark x1="66750" y1="51125" x2="69125" y2="66875"/>
                        <a14:foregroundMark x1="68875" y1="62375" x2="72750" y2="76750"/>
                        <a14:foregroundMark x1="72750" y1="76750" x2="72625" y2="69750"/>
                        <a14:foregroundMark x1="71625" y1="62750" x2="73000" y2="76625"/>
                        <a14:foregroundMark x1="73250" y1="69000" x2="74000" y2="83000"/>
                        <a14:foregroundMark x1="74125" y1="60375" x2="75625" y2="75375"/>
                        <a14:foregroundMark x1="77375" y1="54750" x2="77375" y2="67000"/>
                        <a14:foregroundMark x1="77375" y1="67000" x2="78125" y2="64625"/>
                        <a14:foregroundMark x1="79625" y1="42750" x2="81750" y2="53625"/>
                        <a14:foregroundMark x1="81750" y1="53625" x2="82750" y2="51250"/>
                        <a14:foregroundMark x1="82750" y1="37250" x2="84750" y2="50750"/>
                        <a14:foregroundMark x1="84750" y1="50750" x2="85500" y2="52250"/>
                        <a14:foregroundMark x1="81875" y1="36875" x2="85250" y2="71125"/>
                        <a14:foregroundMark x1="85250" y1="71125" x2="85500" y2="67875"/>
                        <a14:foregroundMark x1="85125" y1="51500" x2="89500" y2="57000"/>
                        <a14:foregroundMark x1="89500" y1="57000" x2="89875" y2="56875"/>
                        <a14:foregroundMark x1="67750" y1="27500" x2="79500" y2="36500"/>
                        <a14:foregroundMark x1="73500" y1="26875" x2="78375" y2="33875"/>
                        <a14:foregroundMark x1="78375" y1="33875" x2="76125" y2="32125"/>
                        <a14:foregroundMark x1="70875" y1="24875" x2="83125" y2="38250"/>
                        <a14:foregroundMark x1="75625" y1="27250" x2="87125" y2="38000"/>
                        <a14:foregroundMark x1="87125" y1="38000" x2="87375" y2="37625"/>
                        <a14:foregroundMark x1="85500" y1="30625" x2="90875" y2="40750"/>
                        <a14:foregroundMark x1="90875" y1="40750" x2="91000" y2="40750"/>
                        <a14:foregroundMark x1="85625" y1="26375" x2="90500" y2="38125"/>
                        <a14:foregroundMark x1="90500" y1="38125" x2="90500" y2="38750"/>
                        <a14:foregroundMark x1="84500" y1="26750" x2="92500" y2="37875"/>
                        <a14:foregroundMark x1="92500" y1="37875" x2="93125" y2="39875"/>
                        <a14:foregroundMark x1="88000" y1="30750" x2="91625" y2="39125"/>
                        <a14:foregroundMark x1="91625" y1="39125" x2="92375" y2="44750"/>
                        <a14:foregroundMark x1="92875" y1="42000" x2="94375" y2="53375"/>
                        <a14:foregroundMark x1="94375" y1="53375" x2="93750" y2="52625"/>
                        <a14:foregroundMark x1="95000" y1="47875" x2="95250" y2="50750"/>
                        <a14:foregroundMark x1="94375" y1="42375" x2="94500" y2="48875"/>
                        <a14:foregroundMark x1="94875" y1="43500" x2="95250" y2="49875"/>
                        <a14:foregroundMark x1="95375" y1="50375" x2="94500" y2="60875"/>
                        <a14:foregroundMark x1="94500" y1="60875" x2="93625" y2="60500"/>
                        <a14:foregroundMark x1="93375" y1="55000" x2="93125" y2="60750"/>
                        <a14:foregroundMark x1="93000" y1="53500" x2="90875" y2="62250"/>
                        <a14:foregroundMark x1="90875" y1="62250" x2="90750" y2="61625"/>
                        <a14:foregroundMark x1="87750" y1="54500" x2="82750" y2="45625"/>
                        <a14:foregroundMark x1="78875" y1="41875" x2="76250" y2="62375"/>
                        <a14:foregroundMark x1="76250" y1="62375" x2="76750" y2="60250"/>
                        <a14:foregroundMark x1="78750" y1="40250" x2="78750" y2="60375"/>
                        <a14:foregroundMark x1="78750" y1="60375" x2="76875" y2="54125"/>
                        <a14:foregroundMark x1="74625" y1="44500" x2="70500" y2="82125"/>
                        <a14:foregroundMark x1="70500" y1="82125" x2="69125" y2="80750"/>
                        <a14:foregroundMark x1="68500" y1="75875" x2="67000" y2="82125"/>
                        <a14:foregroundMark x1="68875" y1="75875" x2="58875" y2="84625"/>
                        <a14:foregroundMark x1="58875" y1="84625" x2="49000" y2="85250"/>
                        <a14:foregroundMark x1="49000" y1="85250" x2="49750" y2="85125"/>
                        <a14:foregroundMark x1="51125" y1="85000" x2="64625" y2="86000"/>
                        <a14:foregroundMark x1="48250" y1="88875" x2="59500" y2="89000"/>
                        <a14:foregroundMark x1="59500" y1="89000" x2="55000" y2="89500"/>
                        <a14:foregroundMark x1="43375" y1="92500" x2="45625" y2="94000"/>
                        <a14:foregroundMark x1="41500" y1="94375" x2="43125" y2="94375"/>
                        <a14:foregroundMark x1="44875" y1="95125" x2="48875" y2="95125"/>
                        <a14:foregroundMark x1="53000" y1="95125" x2="53875" y2="94875"/>
                        <a14:foregroundMark x1="62625" y1="90375" x2="66125" y2="88000"/>
                        <a14:foregroundMark x1="58875" y1="91500" x2="67250" y2="88125"/>
                        <a14:foregroundMark x1="67250" y1="88125" x2="67250" y2="88000"/>
                        <a14:foregroundMark x1="72250" y1="88250" x2="75125" y2="86625"/>
                        <a14:foregroundMark x1="69375" y1="89875" x2="75375" y2="85875"/>
                        <a14:foregroundMark x1="75375" y1="85875" x2="75500" y2="85375"/>
                        <a14:foregroundMark x1="67750" y1="92375" x2="73750" y2="88625"/>
                        <a14:foregroundMark x1="73750" y1="88625" x2="73750" y2="88500"/>
                        <a14:foregroundMark x1="81000" y1="81250" x2="80500" y2="80250"/>
                        <a14:foregroundMark x1="76500" y1="85500" x2="77750" y2="84000"/>
                        <a14:foregroundMark x1="77500" y1="83250" x2="74750" y2="85125"/>
                        <a14:foregroundMark x1="68500" y1="91625" x2="57375" y2="93750"/>
                        <a14:foregroundMark x1="61875" y1="91625" x2="50750" y2="93375"/>
                        <a14:foregroundMark x1="57750" y1="94375" x2="58875" y2="94250"/>
                        <a14:foregroundMark x1="56125" y1="95000" x2="58750" y2="95125"/>
                        <a14:foregroundMark x1="39750" y1="85500" x2="40500" y2="88000"/>
                        <a14:foregroundMark x1="35125" y1="82500" x2="40375" y2="85750"/>
                        <a14:foregroundMark x1="35000" y1="75500" x2="40125" y2="81875"/>
                        <a14:foregroundMark x1="40125" y1="81875" x2="40750" y2="82250"/>
                        <a14:foregroundMark x1="36875" y1="70875" x2="39500" y2="55625"/>
                        <a14:foregroundMark x1="39500" y1="49000" x2="43875" y2="62625"/>
                        <a14:foregroundMark x1="40500" y1="50875" x2="41250" y2="63625"/>
                        <a14:foregroundMark x1="41250" y1="63625" x2="40250" y2="62250"/>
                        <a14:foregroundMark x1="25500" y1="41875" x2="25375" y2="51625"/>
                        <a14:foregroundMark x1="25375" y1="51625" x2="25000" y2="51500"/>
                        <a14:foregroundMark x1="20375" y1="31875" x2="19875" y2="50375"/>
                        <a14:foregroundMark x1="19875" y1="50375" x2="19875" y2="47250"/>
                        <a14:foregroundMark x1="21250" y1="33250" x2="28000" y2="62000"/>
                        <a14:foregroundMark x1="28000" y1="62000" x2="28000" y2="57750"/>
                        <a14:foregroundMark x1="28000" y1="40750" x2="27500" y2="54375"/>
                        <a14:foregroundMark x1="27500" y1="54375" x2="26875" y2="54375"/>
                        <a14:foregroundMark x1="25125" y1="38750" x2="20750" y2="55875"/>
                        <a14:foregroundMark x1="20750" y1="55875" x2="19250" y2="53250"/>
                        <a14:foregroundMark x1="12500" y1="44375" x2="10500" y2="58000"/>
                        <a14:foregroundMark x1="8875" y1="52625" x2="8875" y2="62875"/>
                        <a14:foregroundMark x1="8875" y1="62875" x2="7875" y2="62625"/>
                        <a14:foregroundMark x1="6625" y1="54625" x2="7875" y2="65125"/>
                        <a14:foregroundMark x1="7875" y1="65125" x2="7875" y2="63625"/>
                        <a14:foregroundMark x1="6500" y1="54750" x2="8875" y2="61875"/>
                        <a14:foregroundMark x1="8875" y1="61875" x2="9250" y2="58500"/>
                        <a14:foregroundMark x1="8500" y1="48000" x2="8500" y2="56625"/>
                        <a14:foregroundMark x1="8500" y1="56625" x2="8500" y2="54250"/>
                        <a14:foregroundMark x1="8250" y1="45750" x2="7250" y2="58625"/>
                        <a14:foregroundMark x1="7250" y1="58625" x2="7125" y2="55250"/>
                        <a14:foregroundMark x1="6250" y1="48375" x2="6375" y2="57000"/>
                        <a14:foregroundMark x1="6375" y1="57000" x2="7000" y2="54875"/>
                        <a14:foregroundMark x1="8125" y1="51250" x2="8250" y2="61750"/>
                        <a14:foregroundMark x1="8250" y1="61750" x2="8500" y2="61000"/>
                        <a14:foregroundMark x1="3125" y1="45125" x2="1820" y2="51500"/>
                        <a14:foregroundMark x1="4750" y1="44000" x2="6000" y2="57000"/>
                        <a14:foregroundMark x1="5625" y1="51750" x2="6625" y2="64500"/>
                        <a14:foregroundMark x1="6375" y1="61750" x2="10000" y2="75000"/>
                        <a14:foregroundMark x1="12875" y1="76125" x2="19500" y2="83500"/>
                        <a14:foregroundMark x1="19500" y1="83500" x2="19375" y2="83750"/>
                        <a14:foregroundMark x1="18125" y1="81125" x2="25625" y2="86125"/>
                        <a14:foregroundMark x1="25625" y1="86125" x2="25625" y2="85875"/>
                        <a14:foregroundMark x1="13625" y1="27625" x2="10000" y2="35375"/>
                        <a14:foregroundMark x1="10000" y1="35375" x2="9500" y2="35875"/>
                        <a14:foregroundMark x1="11875" y1="26125" x2="10750" y2="32375"/>
                        <a14:foregroundMark x1="8875" y1="30250" x2="9625" y2="29500"/>
                        <a14:foregroundMark x1="6979" y1="32195" x2="12000" y2="25500"/>
                        <a14:foregroundMark x1="12000" y1="25500" x2="17625" y2="22000"/>
                        <a14:foregroundMark x1="23375" y1="15375" x2="28750" y2="13000"/>
                        <a14:foregroundMark x1="31750" y1="11750" x2="47625" y2="10125"/>
                        <a14:foregroundMark x1="47625" y1="10125" x2="47750" y2="10875"/>
                        <a14:foregroundMark x1="46125" y1="9875" x2="60750" y2="10500"/>
                        <a14:foregroundMark x1="60750" y1="10500" x2="61500" y2="12375"/>
                        <a14:foregroundMark x1="55750" y1="9000" x2="66250" y2="15625"/>
                        <a14:foregroundMark x1="66250" y1="15625" x2="66000" y2="15625"/>
                        <a14:foregroundMark x1="59875" y1="10500" x2="70875" y2="19125"/>
                        <a14:foregroundMark x1="70875" y1="19125" x2="70875" y2="19125"/>
                        <a14:foregroundMark x1="70750" y1="15000" x2="78125" y2="23375"/>
                        <a14:foregroundMark x1="78125" y1="23375" x2="75625" y2="22000"/>
                        <a14:foregroundMark x1="75000" y1="18000" x2="86750" y2="29000"/>
                        <a14:foregroundMark x1="86750" y1="29000" x2="86625" y2="29375"/>
                        <a14:foregroundMark x1="76250" y1="19125" x2="91750" y2="38500"/>
                        <a14:foregroundMark x1="91875" y1="42875" x2="92750" y2="46500"/>
                        <a14:foregroundMark x1="88250" y1="37000" x2="91750" y2="45250"/>
                        <a14:foregroundMark x1="91750" y1="45250" x2="91500" y2="45000"/>
                        <a14:foregroundMark x1="83750" y1="32625" x2="89875" y2="47750"/>
                        <a14:foregroundMark x1="89875" y1="47750" x2="90000" y2="46500"/>
                        <a14:foregroundMark x1="69250" y1="23250" x2="73250" y2="36250"/>
                        <a14:foregroundMark x1="73250" y1="36250" x2="73375" y2="35500"/>
                        <a14:foregroundMark x1="72250" y1="26500" x2="76625" y2="37625"/>
                        <a14:foregroundMark x1="89250" y1="43375" x2="89250" y2="41875"/>
                        <a14:foregroundMark x1="94125" y1="42125" x2="95000" y2="44000"/>
                        <a14:foregroundMark x1="94375" y1="41500" x2="95125" y2="45250"/>
                        <a14:foregroundMark x1="87625" y1="27750" x2="88250" y2="31625"/>
                        <a14:foregroundMark x1="77875" y1="17750" x2="78375" y2="20125"/>
                        <a14:foregroundMark x1="67625" y1="14375" x2="70875" y2="16000"/>
                        <a14:foregroundMark x1="54375" y1="11750" x2="48250" y2="15500"/>
                        <a14:foregroundMark x1="48250" y1="15500" x2="42625" y2="17125"/>
                        <a14:foregroundMark x1="39625" y1="11000" x2="32500" y2="13375"/>
                        <a14:foregroundMark x1="32500" y1="13375" x2="32500" y2="13375"/>
                        <a14:foregroundMark x1="35375" y1="10750" x2="48125" y2="8750"/>
                        <a14:foregroundMark x1="46875" y1="7625" x2="57500" y2="7750"/>
                        <a14:foregroundMark x1="57500" y1="7750" x2="57250" y2="7875"/>
                        <a14:foregroundMark x1="56250" y1="6625" x2="61000" y2="10875"/>
                        <a14:foregroundMark x1="64125" y1="11000" x2="69750" y2="16250"/>
                        <a14:foregroundMark x1="69750" y1="16250" x2="69750" y2="16250"/>
                        <a14:foregroundMark x1="71000" y1="12625" x2="73875" y2="15500"/>
                        <a14:foregroundMark x1="74125" y1="12250" x2="79750" y2="17750"/>
                        <a14:foregroundMark x1="79750" y1="17750" x2="79750" y2="19250"/>
                        <a14:foregroundMark x1="76250" y1="15625" x2="85500" y2="27000"/>
                        <a14:foregroundMark x1="87500" y1="27375" x2="91875" y2="35250"/>
                        <a14:foregroundMark x1="91875" y1="35250" x2="91625" y2="34750"/>
                        <a14:foregroundMark x1="66250" y1="9750" x2="45625" y2="10125"/>
                        <a14:foregroundMark x1="45625" y1="10125" x2="44625" y2="10625"/>
                        <a14:foregroundMark x1="36625" y1="8750" x2="13549" y2="18750"/>
                        <a14:foregroundMark x1="30750" y1="9125" x2="46375" y2="5250"/>
                        <a14:foregroundMark x1="46375" y1="5250" x2="48250" y2="5250"/>
                        <a14:foregroundMark x1="50375" y1="5875" x2="60750" y2="8375"/>
                        <a14:foregroundMark x1="57625" y1="6500" x2="70125" y2="10875"/>
                        <a14:foregroundMark x1="72000" y1="10125" x2="75625" y2="13625"/>
                        <a14:foregroundMark x1="43875" y1="59625" x2="43250" y2="63625"/>
                        <a14:foregroundMark x1="28375" y1="34500" x2="30250" y2="80500"/>
                        <a14:foregroundMark x1="28875" y1="90750" x2="32375" y2="91750"/>
                        <a14:backgroundMark x1="3875" y1="25000" x2="2125" y2="32375"/>
                        <a14:backgroundMark x1="10500" y1="17625" x2="9750" y2="22125"/>
                        <a14:backgroundMark x1="12250" y1="18750" x2="12250" y2="20875"/>
                        <a14:backgroundMark x1="5000" y1="31500" x2="3625" y2="35250"/>
                        <a14:backgroundMark x1="625" y1="52625" x2="1250" y2="57625"/>
                        <a14:backgroundMark x1="875" y1="51875" x2="1250" y2="55625"/>
                        <a14:backgroundMark x1="1500" y1="51500" x2="1500" y2="54375"/>
                        <a14:backgroundMark x1="77625" y1="89875" x2="77625" y2="89875"/>
                        <a14:backgroundMark x1="76375" y1="88875" x2="7762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950" y="-1002030"/>
            <a:ext cx="968561" cy="9685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AA6CD-0937-4E0D-9531-40E5147CA95B}"/>
              </a:ext>
            </a:extLst>
          </p:cNvPr>
          <p:cNvGrpSpPr/>
          <p:nvPr/>
        </p:nvGrpSpPr>
        <p:grpSpPr>
          <a:xfrm>
            <a:off x="9838765" y="4834246"/>
            <a:ext cx="1919969" cy="1990285"/>
            <a:chOff x="8120143" y="3950238"/>
            <a:chExt cx="2586481" cy="2907762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866FEF2-DCB0-4DA5-93AD-49D49D5AC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76" b="98307" l="9698" r="89947">
                          <a14:foregroundMark x1="53114" y1="18742" x2="62544" y2="36397"/>
                          <a14:foregroundMark x1="58541" y1="22733" x2="60409" y2="37606"/>
                          <a14:foregroundMark x1="60587" y1="18742" x2="61744" y2="43773"/>
                          <a14:foregroundMark x1="59342" y1="19468" x2="55783" y2="37485"/>
                          <a14:foregroundMark x1="55783" y1="37485" x2="54359" y2="40024"/>
                          <a14:foregroundMark x1="42438" y1="20556" x2="32295" y2="32648"/>
                          <a14:foregroundMark x1="33363" y1="24305" x2="34164" y2="32406"/>
                          <a14:foregroundMark x1="34164" y1="32406" x2="34164" y2="32406"/>
                          <a14:foregroundMark x1="35765" y1="24667" x2="33808" y2="31560"/>
                          <a14:foregroundMark x1="33808" y1="31560" x2="33630" y2="31681"/>
                          <a14:foregroundMark x1="34964" y1="25393" x2="35231" y2="29504"/>
                          <a14:foregroundMark x1="39057" y1="22370" x2="42438" y2="34583"/>
                          <a14:foregroundMark x1="42438" y1="22733" x2="43327" y2="37122"/>
                          <a14:foregroundMark x1="43327" y1="37122" x2="45018" y2="42322"/>
                          <a14:foregroundMark x1="47687" y1="22370" x2="53114" y2="68440"/>
                          <a14:foregroundMark x1="53114" y1="68440" x2="53292" y2="67352"/>
                          <a14:foregroundMark x1="53381" y1="41596" x2="57117" y2="89722"/>
                          <a14:foregroundMark x1="57206" y1="66989" x2="56317" y2="81499"/>
                          <a14:foregroundMark x1="51512" y1="58162" x2="51601" y2="78476"/>
                          <a14:foregroundMark x1="51601" y1="78476" x2="52046" y2="80169"/>
                          <a14:foregroundMark x1="51957" y1="64087" x2="51868" y2="79686"/>
                          <a14:foregroundMark x1="51868" y1="79686" x2="51690" y2="75695"/>
                          <a14:foregroundMark x1="48754" y1="55865" x2="49288" y2="67715"/>
                          <a14:foregroundMark x1="50890" y1="64450" x2="54359" y2="96372"/>
                          <a14:foregroundMark x1="53826" y1="88271" x2="53826" y2="96372"/>
                          <a14:foregroundMark x1="53826" y1="96372" x2="53826" y2="96372"/>
                          <a14:foregroundMark x1="53381" y1="87545" x2="53381" y2="97340"/>
                          <a14:foregroundMark x1="53381" y1="97340" x2="53381" y2="97340"/>
                          <a14:foregroundMark x1="54626" y1="88150" x2="54982" y2="98428"/>
                          <a14:foregroundMark x1="54982" y1="98428" x2="54982" y2="98428"/>
                          <a14:foregroundMark x1="57206" y1="20919" x2="63078" y2="30109"/>
                          <a14:foregroundMark x1="63078" y1="30109" x2="63078" y2="30109"/>
                          <a14:foregroundMark x1="63701" y1="18501" x2="68683" y2="30834"/>
                          <a14:foregroundMark x1="66103" y1="17291" x2="72064" y2="38694"/>
                          <a14:foregroundMark x1="72064" y1="38694" x2="72064" y2="38694"/>
                          <a14:foregroundMark x1="69217" y1="23096" x2="70107" y2="35913"/>
                          <a14:foregroundMark x1="70107" y1="35913" x2="70730" y2="37243"/>
                          <a14:foregroundMark x1="68772" y1="21040" x2="72420" y2="37606"/>
                          <a14:foregroundMark x1="72420" y1="37606" x2="73132" y2="38694"/>
                          <a14:foregroundMark x1="73132" y1="26119" x2="75000" y2="43652"/>
                          <a14:foregroundMark x1="75000" y1="43652" x2="75267" y2="43773"/>
                          <a14:foregroundMark x1="73665" y1="35187" x2="74021" y2="44135"/>
                          <a14:foregroundMark x1="74021" y1="44135" x2="74110" y2="44135"/>
                          <a14:foregroundMark x1="70641" y1="25635" x2="71530" y2="40508"/>
                          <a14:foregroundMark x1="70374" y1="18380" x2="70996" y2="24547"/>
                          <a14:foregroundMark x1="68149" y1="14752" x2="70107" y2="22854"/>
                          <a14:foregroundMark x1="64502" y1="14752" x2="59253" y2="14994"/>
                          <a14:foregroundMark x1="37189" y1="14389" x2="36032" y2="16808"/>
                          <a14:foregroundMark x1="36210" y1="16808" x2="33630" y2="31560"/>
                          <a14:foregroundMark x1="33630" y1="31560" x2="33541" y2="29867"/>
                          <a14:foregroundMark x1="33808" y1="28053" x2="32562" y2="32648"/>
                          <a14:foregroundMark x1="31228" y1="25756" x2="30160" y2="35308"/>
                          <a14:foregroundMark x1="30160" y1="35308" x2="30160" y2="35187"/>
                          <a14:foregroundMark x1="30071" y1="30593" x2="30694" y2="36397"/>
                          <a14:foregroundMark x1="29537" y1="15719" x2="31495" y2="21765"/>
                          <a14:foregroundMark x1="45819" y1="10762" x2="60142" y2="11366"/>
                          <a14:foregroundMark x1="51690" y1="7618" x2="63612" y2="7376"/>
                          <a14:backgroundMark x1="26246" y1="50060" x2="29270" y2="81499"/>
                          <a14:backgroundMark x1="24466" y1="49698" x2="27313" y2="86820"/>
                          <a14:backgroundMark x1="88968" y1="40750" x2="84431" y2="98791"/>
                          <a14:backgroundMark x1="82829" y1="40750" x2="85053" y2="63241"/>
                          <a14:backgroundMark x1="83986" y1="27690" x2="84253" y2="48609"/>
                          <a14:backgroundMark x1="82473" y1="20919" x2="84964" y2="33495"/>
                          <a14:backgroundMark x1="67349" y1="98065" x2="72954" y2="97219"/>
                          <a14:backgroundMark x1="68683" y1="97823" x2="74377" y2="97340"/>
                          <a14:backgroundMark x1="72776" y1="96614" x2="78203" y2="96614"/>
                          <a14:backgroundMark x1="77313" y1="97582" x2="76423" y2="97944"/>
                          <a14:backgroundMark x1="66281" y1="95768" x2="66192" y2="98065"/>
                          <a14:backgroundMark x1="66103" y1="98065" x2="66103" y2="980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0" r="18874"/>
            <a:stretch/>
          </p:blipFill>
          <p:spPr>
            <a:xfrm>
              <a:off x="8120143" y="3950238"/>
              <a:ext cx="2586481" cy="29077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791DE-B262-473C-A3AF-4994B8A14554}"/>
                </a:ext>
              </a:extLst>
            </p:cNvPr>
            <p:cNvSpPr/>
            <p:nvPr/>
          </p:nvSpPr>
          <p:spPr>
            <a:xfrm>
              <a:off x="9253470" y="6758189"/>
              <a:ext cx="792051" cy="51515"/>
            </a:xfrm>
            <a:prstGeom prst="rect">
              <a:avLst/>
            </a:prstGeom>
            <a:solidFill>
              <a:srgbClr val="FA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798B36A-A396-474A-94A6-ADF84522E794}"/>
              </a:ext>
            </a:extLst>
          </p:cNvPr>
          <p:cNvSpPr/>
          <p:nvPr/>
        </p:nvSpPr>
        <p:spPr>
          <a:xfrm>
            <a:off x="3626291" y="426720"/>
            <a:ext cx="8565709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FB5ED-6E0F-4257-8D61-CF9E6F06801E}"/>
              </a:ext>
            </a:extLst>
          </p:cNvPr>
          <p:cNvSpPr/>
          <p:nvPr/>
        </p:nvSpPr>
        <p:spPr>
          <a:xfrm>
            <a:off x="0" y="426720"/>
            <a:ext cx="1318707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30A491-A396-42C3-96AF-E7423887F9C5}"/>
              </a:ext>
            </a:extLst>
          </p:cNvPr>
          <p:cNvSpPr/>
          <p:nvPr/>
        </p:nvSpPr>
        <p:spPr>
          <a:xfrm>
            <a:off x="0" y="6431280"/>
            <a:ext cx="10503877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 descr="A picture containing website&#10;&#10;Description automatically generated">
            <a:extLst>
              <a:ext uri="{FF2B5EF4-FFF2-40B4-BE49-F238E27FC236}">
                <a16:creationId xmlns:a16="http://schemas.microsoft.com/office/drawing/2014/main" id="{15741E76-3C8F-48A7-AD10-52FEDA0B2F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659" r="32929">
                        <a14:foregroundMark x1="13708" y1="89688" x2="13708" y2="89688"/>
                        <a14:foregroundMark x1="22613" y1="88438" x2="22613" y2="88438"/>
                        <a14:backgroundMark x1="10018" y1="14688" x2="6854" y2="21875"/>
                        <a14:backgroundMark x1="17340" y1="78854" x2="17340" y2="8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12"/>
          <a:stretch/>
        </p:blipFill>
        <p:spPr>
          <a:xfrm>
            <a:off x="-3093330" y="6858000"/>
            <a:ext cx="2409190" cy="3703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168A5-0C39-4255-AC98-D1D0C2DFB8F0}"/>
              </a:ext>
            </a:extLst>
          </p:cNvPr>
          <p:cNvSpPr txBox="1"/>
          <p:nvPr/>
        </p:nvSpPr>
        <p:spPr>
          <a:xfrm>
            <a:off x="4131682" y="639407"/>
            <a:ext cx="3928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iCiel Cadena" panose="02000503000000020004" pitchFamily="50" charset="0"/>
              </a:rPr>
              <a:t>Nội dung 3</a:t>
            </a:r>
            <a:endParaRPr lang="vi-VN" sz="440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12349-6363-4C17-8BC1-CB1E3369BB92}"/>
              </a:ext>
            </a:extLst>
          </p:cNvPr>
          <p:cNvSpPr/>
          <p:nvPr/>
        </p:nvSpPr>
        <p:spPr>
          <a:xfrm>
            <a:off x="11356622" y="6431280"/>
            <a:ext cx="835378" cy="1706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85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66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iCiel Cadena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4</cp:revision>
  <dcterms:created xsi:type="dcterms:W3CDTF">2021-07-06T15:14:26Z</dcterms:created>
  <dcterms:modified xsi:type="dcterms:W3CDTF">2021-07-07T04:50:27Z</dcterms:modified>
</cp:coreProperties>
</file>